
<file path=[Content_Types].xml><?xml version="1.0" encoding="utf-8"?>
<Types xmlns="http://schemas.openxmlformats.org/package/2006/content-types">
  <Override PartName="/ppt/slides/slide14.xml" ContentType="application/vnd.openxmlformats-officedocument.presentationml.slide+xml"/>
  <Override PartName="/ppt/slideLayouts/slideLayout8.xml" ContentType="application/vnd.openxmlformats-officedocument.presentationml.slideLayout+xml"/>
  <Override PartName="/ppt/slides/slide33.xml" ContentType="application/vnd.openxmlformats-officedocument.presentationml.slide+xml"/>
  <Override PartName="/ppt/slides/slide49.xml" ContentType="application/vnd.openxmlformats-officedocument.presentationml.slide+xml"/>
  <Default Extension="bin" ContentType="application/vnd.openxmlformats-officedocument.presentationml.printerSettings"/>
  <Override PartName="/ppt/notesSlides/notesSlide30.xml" ContentType="application/vnd.openxmlformats-officedocument.presentationml.notesSlide+xml"/>
  <Override PartName="/ppt/slideLayouts/slideLayout20.xml" ContentType="application/vnd.openxmlformats-officedocument.presentationml.slideLayout+xml"/>
  <Override PartName="/ppt/slideLayouts/slideLayout17.xml" ContentType="application/vnd.openxmlformats-officedocument.presentationml.slideLayout+xml"/>
  <Override PartName="/ppt/notesSlides/notesSlide13.xml" ContentType="application/vnd.openxmlformats-officedocument.presentationml.notesSlide+xml"/>
  <Default Extension="wmf" ContentType="image/x-wmf"/>
  <Override PartName="/ppt/notesSlides/notesSlide29.xml" ContentType="application/vnd.openxmlformats-officedocument.presentationml.notesSlide+xml"/>
  <Override PartName="/ppt/notesSlides/notesSlide2.xml" ContentType="application/vnd.openxmlformats-officedocument.presentationml.notesSlide+xml"/>
  <Override PartName="/ppt/slides/slide18.xml" ContentType="application/vnd.openxmlformats-officedocument.presentationml.slide+xml"/>
  <Override PartName="/ppt/slides/slide37.xml" ContentType="application/vnd.openxmlformats-officedocument.presentationml.slide+xml"/>
  <Override PartName="/ppt/notesSlides/notesSlide48.xml" ContentType="application/vnd.openxmlformats-officedocument.presentationml.notesSlide+xml"/>
  <Override PartName="/ppt/slides/slide3.xml" ContentType="application/vnd.openxmlformats-officedocument.presentationml.slide+xml"/>
  <Override PartName="/ppt/slideLayouts/slideLayout1.xml" ContentType="application/vnd.openxmlformats-officedocument.presentationml.slideLayout+xml"/>
  <Override PartName="/ppt/notesSlides/notesSlide34.xml" ContentType="application/vnd.openxmlformats-officedocument.presentationml.notesSlide+xml"/>
  <Override PartName="/ppt/slides/slide23.xml" ContentType="application/vnd.openxmlformats-officedocument.presentationml.slide+xml"/>
  <Override PartName="/ppt/slides/slide42.xml" ContentType="application/vnd.openxmlformats-officedocument.presentationml.slide+xml"/>
  <Override PartName="/ppt/slideLayouts/slideLayout24.xml" ContentType="application/vnd.openxmlformats-officedocument.presentationml.slideLayout+xml"/>
  <Override PartName="/ppt/theme/theme1.xml" ContentType="application/vnd.openxmlformats-officedocument.theme+xml"/>
  <Override PartName="/ppt/slideLayouts/slideLayout10.xml" ContentType="application/vnd.openxmlformats-officedocument.presentationml.slideLayout+xml"/>
  <Override PartName="/ppt/diagrams/layout1.xml" ContentType="application/vnd.openxmlformats-officedocument.drawingml.diagramLayout+xml"/>
  <Override PartName="/ppt/notesSlides/notesSlide17.xml" ContentType="application/vnd.openxmlformats-officedocument.presentationml.notesSlide+xml"/>
  <Override PartName="/ppt/notesSlides/notesSlide36.xml" ContentType="application/vnd.openxmlformats-officedocument.presentationml.notesSlide+xml"/>
  <Override PartName="/ppt/notesSlides/notesSlide6.xml" ContentType="application/vnd.openxmlformats-officedocument.presentationml.notesSlide+xml"/>
  <Override PartName="/ppt/diagrams/quickStyle1.xml" ContentType="application/vnd.openxmlformats-officedocument.drawingml.diagramStyle+xml"/>
  <Override PartName="/ppt/notesSlides/notesSlide22.xml" ContentType="application/vnd.openxmlformats-officedocument.presentationml.notesSlide+xml"/>
  <Override PartName="/ppt/slides/slide7.xml" ContentType="application/vnd.openxmlformats-officedocument.presentationml.slide+xml"/>
  <Override PartName="/ppt/slideLayouts/slideLayout5.xml" ContentType="application/vnd.openxmlformats-officedocument.presentationml.slideLayout+xml"/>
  <Override PartName="/ppt/slides/slide30.xml" ContentType="application/vnd.openxmlformats-officedocument.presentationml.slide+xml"/>
  <Override PartName="/ppt/slides/slide27.xml" ContentType="application/vnd.openxmlformats-officedocument.presentationml.slide+xml"/>
  <Override PartName="/ppt/slides/slide11.xml" ContentType="application/vnd.openxmlformats-officedocument.presentationml.slide+xml"/>
  <Override PartName="/ppt/slides/slide46.xml" ContentType="application/vnd.openxmlformats-officedocument.presentationml.slide+xml"/>
  <Override PartName="/ppt/notesSlides/notesSlide41.xml" ContentType="application/vnd.openxmlformats-officedocument.presentationml.notesSlide+xml"/>
  <Override PartName="/ppt/notesSlides/notesSlide8.xml" ContentType="application/vnd.openxmlformats-officedocument.presentationml.notesSlide+xml"/>
  <Override PartName="/ppt/slideLayouts/slideLayout14.xml" ContentType="application/vnd.openxmlformats-officedocument.presentationml.slideLayout+xml"/>
  <Override PartName="/ppt/notesSlides/notesSlide26.xml" ContentType="application/vnd.openxmlformats-officedocument.presentationml.notesSlide+xml"/>
  <Override PartName="/ppt/notesSlides/notesSlide45.xml" ContentType="application/vnd.openxmlformats-officedocument.presentationml.notesSlide+xml"/>
  <Override PartName="/ppt/slideLayouts/slideLayout9.xml" ContentType="application/vnd.openxmlformats-officedocument.presentationml.slideLayout+xml"/>
  <Override PartName="/ppt/slides/slide34.xml" ContentType="application/vnd.openxmlformats-officedocument.presentationml.slide+xml"/>
  <Override PartName="/ppt/slides/slide15.xml" ContentType="application/vnd.openxmlformats-officedocument.presentationml.slide+xml"/>
  <Override PartName="/ppt/notesSlides/notesSlide31.xml" ContentType="application/vnd.openxmlformats-officedocument.presentationml.notesSlide+xml"/>
  <Override PartName="/ppt/notesSlides/notesSlide50.xml" ContentType="application/vnd.openxmlformats-officedocument.presentationml.notesSlide+xml"/>
  <Override PartName="/ppt/slides/slide20.xml" ContentType="application/vnd.openxmlformats-officedocument.presentationml.slide+xml"/>
  <Override PartName="/ppt/slideLayouts/slideLayout21.xml" ContentType="application/vnd.openxmlformats-officedocument.presentationml.slideLayout+xml"/>
  <Override PartName="/ppt/slideLayouts/slideLayout18.xml" ContentType="application/vnd.openxmlformats-officedocument.presentationml.slideLayout+xml"/>
  <Override PartName="/ppt/presProps.xml" ContentType="application/vnd.openxmlformats-officedocument.presentationml.presProps+xml"/>
  <Override PartName="/ppt/notesSlides/notesSlide14.xml" ContentType="application/vnd.openxmlformats-officedocument.presentationml.notesSlide+xml"/>
  <Override PartName="/ppt/notesSlides/notesSlide3.xml" ContentType="application/vnd.openxmlformats-officedocument.presentationml.notesSlide+xml"/>
  <Override PartName="/ppt/slides/slide19.xml" ContentType="application/vnd.openxmlformats-officedocument.presentationml.slide+xml"/>
  <Override PartName="/ppt/slides/slide38.xml" ContentType="application/vnd.openxmlformats-officedocument.presentationml.slide+xml"/>
  <Override PartName="/ppt/notesSlides/notesSlide49.xml" ContentType="application/vnd.openxmlformats-officedocument.presentationml.notesSlide+xml"/>
  <Override PartName="/ppt/slides/slide4.xml" ContentType="application/vnd.openxmlformats-officedocument.presentationml.slide+xml"/>
  <Override PartName="/ppt/slideLayouts/slideLayout2.xml" ContentType="application/vnd.openxmlformats-officedocument.presentationml.slideLayout+xml"/>
  <Override PartName="/ppt/notesSlides/notesSlide35.xml" ContentType="application/vnd.openxmlformats-officedocument.presentationml.notesSlide+xml"/>
  <Override PartName="/ppt/slides/slide24.xml" ContentType="application/vnd.openxmlformats-officedocument.presentationml.slide+xml"/>
  <Override PartName="/ppt/slides/slide43.xml" ContentType="application/vnd.openxmlformats-officedocument.presentationml.slide+xml"/>
  <Override PartName="/ppt/theme/theme2.xml" ContentType="application/vnd.openxmlformats-officedocument.theme+xml"/>
  <Override PartName="/ppt/handoutMasters/handoutMaster1.xml" ContentType="application/vnd.openxmlformats-officedocument.presentationml.handoutMaster+xml"/>
  <Override PartName="/ppt/slideLayouts/slideLayout11.xml" ContentType="application/vnd.openxmlformats-officedocument.presentationml.slideLayout+xml"/>
  <Override PartName="/ppt/notesSlides/notesSlide18.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ppt/notesSlides/notesSlide7.xml" ContentType="application/vnd.openxmlformats-officedocument.presentationml.notesSlide+xml"/>
  <Default Extension="jpeg" ContentType="image/jpeg"/>
  <Override PartName="/ppt/notesSlides/notesSlide23.xml" ContentType="application/vnd.openxmlformats-officedocument.presentationml.notesSlide+xml"/>
  <Override PartName="/ppt/slides/slide8.xml" ContentType="application/vnd.openxmlformats-officedocument.presentationml.slide+xml"/>
  <Override PartName="/ppt/slides/slide12.xml" ContentType="application/vnd.openxmlformats-officedocument.presentationml.slide+xml"/>
  <Override PartName="/ppt/slideLayouts/slideLayout6.xml" ContentType="application/vnd.openxmlformats-officedocument.presentationml.slideLayout+xml"/>
  <Override PartName="/ppt/slides/slide28.xml" ContentType="application/vnd.openxmlformats-officedocument.presentationml.slide+xml"/>
  <Override PartName="/ppt/slides/slide50.xml" ContentType="application/vnd.openxmlformats-officedocument.presentationml.slide+xml"/>
  <Override PartName="/ppt/slides/slide47.xml" ContentType="application/vnd.openxmlformats-officedocument.presentationml.slide+xml"/>
  <Override PartName="/ppt/slides/slide31.xml" ContentType="application/vnd.openxmlformats-officedocument.presentationml.slide+xml"/>
  <Override PartName="/ppt/notesSlides/notesSlide42.xml" ContentType="application/vnd.openxmlformats-officedocument.presentationml.notesSlide+xml"/>
  <Override PartName="/ppt/notesSlides/notesSlide9.xml" ContentType="application/vnd.openxmlformats-officedocument.presentationml.notesSlide+xml"/>
  <Override PartName="/ppt/slideLayouts/slideLayout15.xml" ContentType="application/vnd.openxmlformats-officedocument.presentationml.slideLayout+xml"/>
  <Override PartName="/ppt/notesSlides/notesSlide11.xml" ContentType="application/vnd.openxmlformats-officedocument.presentationml.notesSlide+xml"/>
  <Default Extension="rels" ContentType="application/vnd.openxmlformats-package.relationships+xml"/>
  <Override PartName="/ppt/notesSlides/notesSlide27.xml" ContentType="application/vnd.openxmlformats-officedocument.presentationml.notesSlide+xml"/>
  <Override PartName="/ppt/notesSlides/notesSlide46.xml" ContentType="application/vnd.openxmlformats-officedocument.presentationml.notesSlide+xml"/>
  <Override PartName="/ppt/slides/slide16.xml" ContentType="application/vnd.openxmlformats-officedocument.presentationml.slide+xml"/>
  <Override PartName="/ppt/slides/slide35.xml" ContentType="application/vnd.openxmlformats-officedocument.presentationml.slide+xml"/>
  <Override PartName="/ppt/slides/slide1.xml" ContentType="application/vnd.openxmlformats-officedocument.presentationml.slide+xml"/>
  <Override PartName="/ppt/notesSlides/notesSlide32.xml" ContentType="application/vnd.openxmlformats-officedocument.presentationml.notesSlide+xml"/>
  <Override PartName="/ppt/slides/slide21.xml" ContentType="application/vnd.openxmlformats-officedocument.presentationml.slide+xml"/>
  <Override PartName="/ppt/slides/slide40.xml" ContentType="application/vnd.openxmlformats-officedocument.presentationml.slide+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diagrams/drawing1.xml" ContentType="application/vnd.ms-office.drawingml.diagramDrawing+xml"/>
  <Override PartName="/ppt/notesSlides/notesSlide15.xml" ContentType="application/vnd.openxmlformats-officedocument.presentationml.notesSlide+xml"/>
  <Override PartName="/ppt/notesSlides/notesSlide4.xml" ContentType="application/vnd.openxmlformats-officedocument.presentationml.notesSlide+xml"/>
  <Override PartName="/ppt/slides/slide39.xml" ContentType="application/vnd.openxmlformats-officedocument.presentationml.slide+xml"/>
  <Override PartName="/ppt/notesSlides/notesSlide20.xml" ContentType="application/vnd.openxmlformats-officedocument.presentationml.notesSlide+xml"/>
  <Override PartName="/ppt/slides/slide5.xml" ContentType="application/vnd.openxmlformats-officedocument.presentationml.slide+xml"/>
  <Override PartName="/ppt/slideMasters/slideMaster1.xml" ContentType="application/vnd.openxmlformats-officedocument.presentationml.slideMaster+xml"/>
  <Override PartName="/ppt/slideLayouts/slideLayout3.xml" ContentType="application/vnd.openxmlformats-officedocument.presentationml.slideLayout+xml"/>
  <Override PartName="/ppt/slides/slide25.xml" ContentType="application/vnd.openxmlformats-officedocument.presentationml.slide+xml"/>
  <Override PartName="/ppt/slides/slide44.xml" ContentType="application/vnd.openxmlformats-officedocument.presentationml.slide+xml"/>
  <Override PartName="/ppt/theme/theme3.xml" ContentType="application/vnd.openxmlformats-officedocument.theme+xml"/>
  <Override PartName="/ppt/slideLayouts/slideLayout12.xml" ContentType="application/vnd.openxmlformats-officedocument.presentationml.slideLayout+xml"/>
  <Override PartName="/ppt/notesSlides/notesSlide19.xml" ContentType="application/vnd.openxmlformats-officedocument.presentationml.notesSlide+xml"/>
  <Override PartName="/ppt/notesSlides/notesSlide38.xml" ContentType="application/vnd.openxmlformats-officedocument.presentationml.notesSlide+xml"/>
  <Override PartName="/ppt/notesSlides/notesSlide24.xml" ContentType="application/vnd.openxmlformats-officedocument.presentationml.notesSlide+xml"/>
  <Override PartName="/ppt/slides/slide9.xml" ContentType="application/vnd.openxmlformats-officedocument.presentationml.slide+xml"/>
  <Override PartName="/ppt/slides/slide13.xml" ContentType="application/vnd.openxmlformats-officedocument.presentationml.slide+xml"/>
  <Default Extension="xml" ContentType="application/xml"/>
  <Override PartName="/ppt/tableStyles.xml" ContentType="application/vnd.openxmlformats-officedocument.presentationml.tableStyles+xml"/>
  <Override PartName="/ppt/slides/slide48.xml" ContentType="application/vnd.openxmlformats-officedocument.presentationml.slide+xml"/>
  <Override PartName="/ppt/notesSlides/notesSlide10.xml" ContentType="application/vnd.openxmlformats-officedocument.presentationml.notesSlide+xml"/>
  <Override PartName="/ppt/slideLayouts/slideLayout7.xml" ContentType="application/vnd.openxmlformats-officedocument.presentationml.slideLayout+xml"/>
  <Override PartName="/ppt/slides/slide32.xml" ContentType="application/vnd.openxmlformats-officedocument.presentationml.slide+xml"/>
  <Override PartName="/ppt/slides/slide29.xml" ContentType="application/vnd.openxmlformats-officedocument.presentationml.slide+xml"/>
  <Override PartName="/ppt/viewProps.xml" ContentType="application/vnd.openxmlformats-officedocument.presentationml.viewProps+xml"/>
  <Override PartName="/ppt/diagrams/colors1.xml" ContentType="application/vnd.openxmlformats-officedocument.drawingml.diagramColors+xml"/>
  <Override PartName="/ppt/slideLayouts/slideLayout16.xml" ContentType="application/vnd.openxmlformats-officedocument.presentationml.slideLayout+xml"/>
  <Override PartName="/ppt/notesSlides/notesSlide43.xml" ContentType="application/vnd.openxmlformats-officedocument.presentationml.notesSlide+xml"/>
  <Override PartName="/docProps/app.xml" ContentType="application/vnd.openxmlformats-officedocument.extended-properties+xml"/>
  <Override PartName="/ppt/notesMasters/notesMaster1.xml" ContentType="application/vnd.openxmlformats-officedocument.presentationml.notesMaster+xml"/>
  <Override PartName="/ppt/notesSlides/notesSlide12.xml" ContentType="application/vnd.openxmlformats-officedocument.presentationml.notesSlide+xml"/>
  <Override PartName="/ppt/notesSlides/notesSlide28.xml" ContentType="application/vnd.openxmlformats-officedocument.presentationml.notesSlide+xml"/>
  <Override PartName="/ppt/notesSlides/notesSlide1.xml" ContentType="application/vnd.openxmlformats-officedocument.presentationml.notesSlide+xml"/>
  <Override PartName="/ppt/slides/slide17.xml" ContentType="application/vnd.openxmlformats-officedocument.presentationml.slide+xml"/>
  <Override PartName="/ppt/slides/slide36.xml" ContentType="application/vnd.openxmlformats-officedocument.presentationml.slide+xml"/>
  <Override PartName="/ppt/presentation.xml" ContentType="application/vnd.openxmlformats-officedocument.presentationml.presentation.main+xml"/>
  <Override PartName="/ppt/notesSlides/notesSlide47.xml" ContentType="application/vnd.openxmlformats-officedocument.presentationml.notesSlide+xml"/>
  <Override PartName="/ppt/slides/slide2.xml" ContentType="application/vnd.openxmlformats-officedocument.presentationml.slide+xml"/>
  <Override PartName="/ppt/notesSlides/notesSlide33.xml" ContentType="application/vnd.openxmlformats-officedocument.presentationml.notesSlide+xml"/>
  <Override PartName="/ppt/slides/slide22.xml" ContentType="application/vnd.openxmlformats-officedocument.presentationml.slide+xml"/>
  <Override PartName="/ppt/slides/slide41.xml" ContentType="application/vnd.openxmlformats-officedocument.presentationml.slide+xml"/>
  <Override PartName="/ppt/slideLayouts/slideLayout23.xml" ContentType="application/vnd.openxmlformats-officedocument.presentationml.slideLayout+xml"/>
  <Override PartName="/ppt/notesSlides/notesSlide16.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notesSlides/notesSlide21.xml" ContentType="application/vnd.openxmlformats-officedocument.presentationml.notesSlide+xml"/>
  <Override PartName="/ppt/slides/slide6.xml" ContentType="application/vnd.openxmlformats-officedocument.presentationml.slide+xml"/>
  <Override PartName="/ppt/slideMasters/slideMaster2.xml" ContentType="application/vnd.openxmlformats-officedocument.presentationml.slideMaster+xml"/>
  <Override PartName="/ppt/slideLayouts/slideLayout4.xml" ContentType="application/vnd.openxmlformats-officedocument.presentationml.slideLayout+xml"/>
  <Override PartName="/ppt/slides/slide26.xml" ContentType="application/vnd.openxmlformats-officedocument.presentationml.slide+xml"/>
  <Override PartName="/ppt/slides/slide45.xml" ContentType="application/vnd.openxmlformats-officedocument.presentationml.slide+xml"/>
  <Override PartName="/ppt/theme/theme4.xml" ContentType="application/vnd.openxmlformats-officedocument.theme+xml"/>
  <Override PartName="/ppt/slides/slide10.xml" ContentType="application/vnd.openxmlformats-officedocument.presentationml.slide+xml"/>
  <Override PartName="/ppt/notesSlides/notesSlide40.xml" ContentType="application/vnd.openxmlformats-officedocument.presentationml.notesSlide+xml"/>
  <Override PartName="/ppt/slideLayouts/slideLayout13.xml" ContentType="application/vnd.openxmlformats-officedocument.presentationml.slideLayout+xml"/>
  <Override PartName="/ppt/notesSlides/notesSlide39.xml" ContentType="application/vnd.openxmlformats-officedocument.presentationml.notesSlide+xml"/>
  <Default Extension="png" ContentType="image/png"/>
  <Override PartName="/ppt/notesSlides/notesSlide25.xml" ContentType="application/vnd.openxmlformats-officedocument.presentationml.notesSlide+xml"/>
  <Override PartName="/ppt/notesSlides/notesSlide44.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9" r:id="rId1"/>
    <p:sldMasterId id="2147483697" r:id="rId2"/>
  </p:sldMasterIdLst>
  <p:notesMasterIdLst>
    <p:notesMasterId r:id="rId53"/>
  </p:notesMasterIdLst>
  <p:handoutMasterIdLst>
    <p:handoutMasterId r:id="rId54"/>
  </p:handoutMasterIdLst>
  <p:sldIdLst>
    <p:sldId id="324" r:id="rId3"/>
    <p:sldId id="325" r:id="rId4"/>
    <p:sldId id="326" r:id="rId5"/>
    <p:sldId id="281" r:id="rId6"/>
    <p:sldId id="305" r:id="rId7"/>
    <p:sldId id="328" r:id="rId8"/>
    <p:sldId id="306" r:id="rId9"/>
    <p:sldId id="329" r:id="rId10"/>
    <p:sldId id="286" r:id="rId11"/>
    <p:sldId id="330" r:id="rId12"/>
    <p:sldId id="331" r:id="rId13"/>
    <p:sldId id="332" r:id="rId14"/>
    <p:sldId id="333" r:id="rId15"/>
    <p:sldId id="334" r:id="rId16"/>
    <p:sldId id="335" r:id="rId17"/>
    <p:sldId id="336" r:id="rId18"/>
    <p:sldId id="337" r:id="rId19"/>
    <p:sldId id="343" r:id="rId20"/>
    <p:sldId id="345" r:id="rId21"/>
    <p:sldId id="344" r:id="rId22"/>
    <p:sldId id="314" r:id="rId23"/>
    <p:sldId id="339" r:id="rId24"/>
    <p:sldId id="319" r:id="rId25"/>
    <p:sldId id="320" r:id="rId26"/>
    <p:sldId id="321" r:id="rId27"/>
    <p:sldId id="342" r:id="rId28"/>
    <p:sldId id="322" r:id="rId29"/>
    <p:sldId id="323" r:id="rId30"/>
    <p:sldId id="289" r:id="rId31"/>
    <p:sldId id="290" r:id="rId32"/>
    <p:sldId id="346" r:id="rId33"/>
    <p:sldId id="347" r:id="rId34"/>
    <p:sldId id="348" r:id="rId35"/>
    <p:sldId id="294" r:id="rId36"/>
    <p:sldId id="295" r:id="rId37"/>
    <p:sldId id="349" r:id="rId38"/>
    <p:sldId id="296" r:id="rId39"/>
    <p:sldId id="297" r:id="rId40"/>
    <p:sldId id="350" r:id="rId41"/>
    <p:sldId id="298" r:id="rId42"/>
    <p:sldId id="351" r:id="rId43"/>
    <p:sldId id="354" r:id="rId44"/>
    <p:sldId id="355" r:id="rId45"/>
    <p:sldId id="300" r:id="rId46"/>
    <p:sldId id="356" r:id="rId47"/>
    <p:sldId id="301" r:id="rId48"/>
    <p:sldId id="303" r:id="rId49"/>
    <p:sldId id="357" r:id="rId50"/>
    <p:sldId id="359" r:id="rId51"/>
    <p:sldId id="327" r:id="rId52"/>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84" charset="0"/>
        <a:ea typeface="+mn-ea"/>
        <a:cs typeface="+mn-cs"/>
      </a:defRPr>
    </a:lvl1pPr>
    <a:lvl2pPr marL="457200" algn="l" rtl="0" fontAlgn="base">
      <a:spcBef>
        <a:spcPct val="0"/>
      </a:spcBef>
      <a:spcAft>
        <a:spcPct val="0"/>
      </a:spcAft>
      <a:defRPr kern="1200">
        <a:solidFill>
          <a:schemeClr val="tx1"/>
        </a:solidFill>
        <a:latin typeface="Arial" pitchFamily="-84" charset="0"/>
        <a:ea typeface="+mn-ea"/>
        <a:cs typeface="+mn-cs"/>
      </a:defRPr>
    </a:lvl2pPr>
    <a:lvl3pPr marL="914400" algn="l" rtl="0" fontAlgn="base">
      <a:spcBef>
        <a:spcPct val="0"/>
      </a:spcBef>
      <a:spcAft>
        <a:spcPct val="0"/>
      </a:spcAft>
      <a:defRPr kern="1200">
        <a:solidFill>
          <a:schemeClr val="tx1"/>
        </a:solidFill>
        <a:latin typeface="Arial" pitchFamily="-84" charset="0"/>
        <a:ea typeface="+mn-ea"/>
        <a:cs typeface="+mn-cs"/>
      </a:defRPr>
    </a:lvl3pPr>
    <a:lvl4pPr marL="1371600" algn="l" rtl="0" fontAlgn="base">
      <a:spcBef>
        <a:spcPct val="0"/>
      </a:spcBef>
      <a:spcAft>
        <a:spcPct val="0"/>
      </a:spcAft>
      <a:defRPr kern="1200">
        <a:solidFill>
          <a:schemeClr val="tx1"/>
        </a:solidFill>
        <a:latin typeface="Arial" pitchFamily="-84" charset="0"/>
        <a:ea typeface="+mn-ea"/>
        <a:cs typeface="+mn-cs"/>
      </a:defRPr>
    </a:lvl4pPr>
    <a:lvl5pPr marL="1828800" algn="l" rtl="0" fontAlgn="base">
      <a:spcBef>
        <a:spcPct val="0"/>
      </a:spcBef>
      <a:spcAft>
        <a:spcPct val="0"/>
      </a:spcAft>
      <a:defRPr kern="1200">
        <a:solidFill>
          <a:schemeClr val="tx1"/>
        </a:solidFill>
        <a:latin typeface="Arial" pitchFamily="-84" charset="0"/>
        <a:ea typeface="+mn-ea"/>
        <a:cs typeface="+mn-cs"/>
      </a:defRPr>
    </a:lvl5pPr>
    <a:lvl6pPr marL="2286000" algn="l" defTabSz="457200" rtl="0" eaLnBrk="1" latinLnBrk="0" hangingPunct="1">
      <a:defRPr kern="1200">
        <a:solidFill>
          <a:schemeClr val="tx1"/>
        </a:solidFill>
        <a:latin typeface="Arial" pitchFamily="-84" charset="0"/>
        <a:ea typeface="+mn-ea"/>
        <a:cs typeface="+mn-cs"/>
      </a:defRPr>
    </a:lvl6pPr>
    <a:lvl7pPr marL="2743200" algn="l" defTabSz="457200" rtl="0" eaLnBrk="1" latinLnBrk="0" hangingPunct="1">
      <a:defRPr kern="1200">
        <a:solidFill>
          <a:schemeClr val="tx1"/>
        </a:solidFill>
        <a:latin typeface="Arial" pitchFamily="-84" charset="0"/>
        <a:ea typeface="+mn-ea"/>
        <a:cs typeface="+mn-cs"/>
      </a:defRPr>
    </a:lvl7pPr>
    <a:lvl8pPr marL="3200400" algn="l" defTabSz="457200" rtl="0" eaLnBrk="1" latinLnBrk="0" hangingPunct="1">
      <a:defRPr kern="1200">
        <a:solidFill>
          <a:schemeClr val="tx1"/>
        </a:solidFill>
        <a:latin typeface="Arial" pitchFamily="-84" charset="0"/>
        <a:ea typeface="+mn-ea"/>
        <a:cs typeface="+mn-cs"/>
      </a:defRPr>
    </a:lvl8pPr>
    <a:lvl9pPr marL="3657600" algn="l" defTabSz="457200" rtl="0" eaLnBrk="1" latinLnBrk="0" hangingPunct="1">
      <a:defRPr kern="1200">
        <a:solidFill>
          <a:schemeClr val="tx1"/>
        </a:solidFill>
        <a:latin typeface="Arial" pitchFamily="-8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clrMode="gray"/>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5620"/>
    <p:restoredTop sz="89196" autoAdjust="0"/>
  </p:normalViewPr>
  <p:slideViewPr>
    <p:cSldViewPr>
      <p:cViewPr>
        <p:scale>
          <a:sx n="100" d="100"/>
          <a:sy n="100" d="100"/>
        </p:scale>
        <p:origin x="-2696" y="-6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27" d="100"/>
          <a:sy n="127" d="100"/>
        </p:scale>
        <p:origin x="-1496" y="-120"/>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notesMaster" Target="notesMasters/notesMaster1.xml"/><Relationship Id="rId54" Type="http://schemas.openxmlformats.org/officeDocument/2006/relationships/handoutMaster" Target="handoutMasters/handoutMaster1.xml"/><Relationship Id="rId55" Type="http://schemas.openxmlformats.org/officeDocument/2006/relationships/printerSettings" Target="printerSettings/printerSettings1.bin"/><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B137B5-3EFC-9441-8BB8-B173C1E68AAA}"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62736F95-5696-D745-A65D-C9041739C766}">
      <dgm:prSet phldrT="[Text]"/>
      <dgm:spPr/>
      <dgm:t>
        <a:bodyPr/>
        <a:lstStyle/>
        <a:p>
          <a:r>
            <a:rPr lang="en-US" dirty="0" smtClean="0">
              <a:effectLst>
                <a:outerShdw blurRad="38100" dist="38100" dir="2700000" algn="tl">
                  <a:srgbClr val="000000">
                    <a:alpha val="43137"/>
                  </a:srgbClr>
                </a:outerShdw>
              </a:effectLst>
              <a:ea typeface="+mn-ea"/>
              <a:cs typeface="+mn-cs"/>
            </a:rPr>
            <a:t>•  Ordinary polynomial arithmetic, using the basic   	rules of algebra</a:t>
          </a:r>
          <a:endParaRPr lang="en-US" dirty="0">
            <a:effectLst>
              <a:outerShdw blurRad="38100" dist="38100" dir="2700000" algn="tl">
                <a:srgbClr val="000000">
                  <a:alpha val="43137"/>
                </a:srgbClr>
              </a:outerShdw>
            </a:effectLst>
          </a:endParaRPr>
        </a:p>
      </dgm:t>
    </dgm:pt>
    <dgm:pt modelId="{27845420-008E-A242-A244-B4B466E54A69}" type="parTrans" cxnId="{4BD1414A-834E-5849-834D-A161D0254225}">
      <dgm:prSet/>
      <dgm:spPr/>
      <dgm:t>
        <a:bodyPr/>
        <a:lstStyle/>
        <a:p>
          <a:endParaRPr lang="en-US"/>
        </a:p>
      </dgm:t>
    </dgm:pt>
    <dgm:pt modelId="{52858632-05E7-AE43-A05F-8522E8CC0285}" type="sibTrans" cxnId="{4BD1414A-834E-5849-834D-A161D0254225}">
      <dgm:prSet/>
      <dgm:spPr/>
      <dgm:t>
        <a:bodyPr/>
        <a:lstStyle/>
        <a:p>
          <a:endParaRPr lang="en-US"/>
        </a:p>
      </dgm:t>
    </dgm:pt>
    <dgm:pt modelId="{53DA55F5-3A8D-984B-A9DD-904E914B9E97}">
      <dgm:prSet/>
      <dgm:spPr/>
      <dgm:t>
        <a:bodyPr/>
        <a:lstStyle/>
        <a:p>
          <a:r>
            <a:rPr lang="en-US" dirty="0" smtClean="0">
              <a:ea typeface="+mn-ea"/>
              <a:cs typeface="+mn-cs"/>
            </a:rPr>
            <a:t>•</a:t>
          </a:r>
          <a:r>
            <a:rPr lang="en-US" dirty="0" smtClean="0">
              <a:effectLst>
                <a:outerShdw blurRad="38100" dist="38100" dir="2700000" algn="tl">
                  <a:srgbClr val="000000">
                    <a:alpha val="43137"/>
                  </a:srgbClr>
                </a:outerShdw>
              </a:effectLst>
              <a:ea typeface="+mn-ea"/>
              <a:cs typeface="+mn-cs"/>
            </a:rPr>
            <a:t>  Polynomial arithmetic in which the arithmetic on the 	coefficients is performed modulo </a:t>
          </a:r>
          <a:r>
            <a:rPr lang="en-US" i="1" dirty="0" err="1" smtClean="0">
              <a:effectLst>
                <a:outerShdw blurRad="38100" dist="38100" dir="2700000" algn="tl">
                  <a:srgbClr val="000000">
                    <a:alpha val="43137"/>
                  </a:srgbClr>
                </a:outerShdw>
              </a:effectLst>
              <a:ea typeface="+mn-ea"/>
              <a:cs typeface="+mn-cs"/>
            </a:rPr>
            <a:t>p</a:t>
          </a:r>
          <a:r>
            <a:rPr lang="en-US" dirty="0" smtClean="0">
              <a:effectLst>
                <a:outerShdw blurRad="38100" dist="38100" dir="2700000" algn="tl">
                  <a:srgbClr val="000000">
                    <a:alpha val="43137"/>
                  </a:srgbClr>
                </a:outerShdw>
              </a:effectLst>
              <a:ea typeface="+mn-ea"/>
              <a:cs typeface="+mn-cs"/>
            </a:rPr>
            <a:t>; that is, the 	coefficients are in </a:t>
          </a:r>
          <a:r>
            <a:rPr lang="en-US" dirty="0" err="1" smtClean="0">
              <a:effectLst>
                <a:outerShdw blurRad="38100" dist="38100" dir="2700000" algn="tl">
                  <a:srgbClr val="000000">
                    <a:alpha val="43137"/>
                  </a:srgbClr>
                </a:outerShdw>
              </a:effectLst>
              <a:ea typeface="+mn-ea"/>
              <a:cs typeface="+mn-cs"/>
            </a:rPr>
            <a:t>GF(</a:t>
          </a:r>
          <a:r>
            <a:rPr lang="en-US" i="1" dirty="0" err="1" smtClean="0">
              <a:effectLst>
                <a:outerShdw blurRad="38100" dist="38100" dir="2700000" algn="tl">
                  <a:srgbClr val="000000">
                    <a:alpha val="43137"/>
                  </a:srgbClr>
                </a:outerShdw>
              </a:effectLst>
              <a:ea typeface="+mn-ea"/>
              <a:cs typeface="+mn-cs"/>
            </a:rPr>
            <a:t>p</a:t>
          </a:r>
          <a:r>
            <a:rPr lang="en-US" dirty="0" smtClean="0">
              <a:effectLst>
                <a:outerShdw blurRad="38100" dist="38100" dir="2700000" algn="tl">
                  <a:srgbClr val="000000">
                    <a:alpha val="43137"/>
                  </a:srgbClr>
                </a:outerShdw>
              </a:effectLst>
              <a:ea typeface="+mn-ea"/>
              <a:cs typeface="+mn-cs"/>
            </a:rPr>
            <a:t> )</a:t>
          </a:r>
        </a:p>
      </dgm:t>
    </dgm:pt>
    <dgm:pt modelId="{D51613E1-E386-0047-8BE9-F281C9C08661}" type="parTrans" cxnId="{F831FC0F-284B-DC40-BA97-48DAEC557260}">
      <dgm:prSet/>
      <dgm:spPr/>
      <dgm:t>
        <a:bodyPr/>
        <a:lstStyle/>
        <a:p>
          <a:endParaRPr lang="en-US"/>
        </a:p>
      </dgm:t>
    </dgm:pt>
    <dgm:pt modelId="{C86B65A8-07D1-304C-9F9B-361FEB95791F}" type="sibTrans" cxnId="{F831FC0F-284B-DC40-BA97-48DAEC557260}">
      <dgm:prSet/>
      <dgm:spPr/>
      <dgm:t>
        <a:bodyPr/>
        <a:lstStyle/>
        <a:p>
          <a:endParaRPr lang="en-US"/>
        </a:p>
      </dgm:t>
    </dgm:pt>
    <dgm:pt modelId="{0FC1A31C-A6BA-3042-97C6-5D788778D5D9}">
      <dgm:prSet/>
      <dgm:spPr/>
      <dgm:t>
        <a:bodyPr/>
        <a:lstStyle/>
        <a:p>
          <a:r>
            <a:rPr lang="en-US" dirty="0" smtClean="0">
              <a:effectLst>
                <a:outerShdw blurRad="38100" dist="38100" dir="2700000" algn="tl">
                  <a:srgbClr val="000000">
                    <a:alpha val="43137"/>
                  </a:srgbClr>
                </a:outerShdw>
              </a:effectLst>
              <a:ea typeface="+mn-ea"/>
              <a:cs typeface="+mn-cs"/>
            </a:rPr>
            <a:t>•  Polynomial arithmetic in which the coefficients are in </a:t>
          </a:r>
          <a:r>
            <a:rPr lang="en-US" dirty="0" err="1" smtClean="0">
              <a:effectLst>
                <a:outerShdw blurRad="38100" dist="38100" dir="2700000" algn="tl">
                  <a:srgbClr val="000000">
                    <a:alpha val="43137"/>
                  </a:srgbClr>
                </a:outerShdw>
              </a:effectLst>
              <a:ea typeface="+mn-ea"/>
              <a:cs typeface="+mn-cs"/>
            </a:rPr>
            <a:t>GF(</a:t>
          </a:r>
          <a:r>
            <a:rPr lang="en-US" i="1" dirty="0" err="1" smtClean="0">
              <a:effectLst>
                <a:outerShdw blurRad="38100" dist="38100" dir="2700000" algn="tl">
                  <a:srgbClr val="000000">
                    <a:alpha val="43137"/>
                  </a:srgbClr>
                </a:outerShdw>
              </a:effectLst>
              <a:ea typeface="+mn-ea"/>
              <a:cs typeface="+mn-cs"/>
            </a:rPr>
            <a:t>p</a:t>
          </a:r>
          <a:r>
            <a:rPr lang="en-US" dirty="0" smtClean="0">
              <a:effectLst>
                <a:outerShdw blurRad="38100" dist="38100" dir="2700000" algn="tl">
                  <a:srgbClr val="000000">
                    <a:alpha val="43137"/>
                  </a:srgbClr>
                </a:outerShdw>
              </a:effectLst>
              <a:ea typeface="+mn-ea"/>
              <a:cs typeface="+mn-cs"/>
            </a:rPr>
            <a:t> ), and the polynomials are defined modulo a polynomial </a:t>
          </a:r>
          <a:r>
            <a:rPr lang="en-US" i="1" dirty="0" err="1" smtClean="0">
              <a:effectLst>
                <a:outerShdw blurRad="38100" dist="38100" dir="2700000" algn="tl">
                  <a:srgbClr val="000000">
                    <a:alpha val="43137"/>
                  </a:srgbClr>
                </a:outerShdw>
              </a:effectLst>
              <a:ea typeface="+mn-ea"/>
              <a:cs typeface="+mn-cs"/>
            </a:rPr>
            <a:t>m</a:t>
          </a:r>
          <a:r>
            <a:rPr lang="en-US" i="1" dirty="0" smtClean="0">
              <a:effectLst>
                <a:outerShdw blurRad="38100" dist="38100" dir="2700000" algn="tl">
                  <a:srgbClr val="000000">
                    <a:alpha val="43137"/>
                  </a:srgbClr>
                </a:outerShdw>
              </a:effectLst>
              <a:ea typeface="+mn-ea"/>
              <a:cs typeface="+mn-cs"/>
            </a:rPr>
            <a:t> (</a:t>
          </a:r>
          <a:r>
            <a:rPr lang="en-US" i="1" dirty="0" err="1" smtClean="0">
              <a:effectLst>
                <a:outerShdw blurRad="38100" dist="38100" dir="2700000" algn="tl">
                  <a:srgbClr val="000000">
                    <a:alpha val="43137"/>
                  </a:srgbClr>
                </a:outerShdw>
              </a:effectLst>
              <a:ea typeface="+mn-ea"/>
              <a:cs typeface="+mn-cs"/>
            </a:rPr>
            <a:t>x</a:t>
          </a:r>
          <a:r>
            <a:rPr lang="en-US" i="1" dirty="0" smtClean="0">
              <a:effectLst>
                <a:outerShdw blurRad="38100" dist="38100" dir="2700000" algn="tl">
                  <a:srgbClr val="000000">
                    <a:alpha val="43137"/>
                  </a:srgbClr>
                </a:outerShdw>
              </a:effectLst>
              <a:ea typeface="+mn-ea"/>
              <a:cs typeface="+mn-cs"/>
            </a:rPr>
            <a:t> ) </a:t>
          </a:r>
          <a:r>
            <a:rPr lang="en-US" dirty="0" smtClean="0">
              <a:effectLst>
                <a:outerShdw blurRad="38100" dist="38100" dir="2700000" algn="tl">
                  <a:srgbClr val="000000">
                    <a:alpha val="43137"/>
                  </a:srgbClr>
                </a:outerShdw>
              </a:effectLst>
              <a:ea typeface="+mn-ea"/>
              <a:cs typeface="+mn-cs"/>
            </a:rPr>
            <a:t>whose highest power is some integer </a:t>
          </a:r>
          <a:r>
            <a:rPr lang="en-US" i="1" dirty="0" err="1" smtClean="0">
              <a:effectLst>
                <a:outerShdw blurRad="38100" dist="38100" dir="2700000" algn="tl">
                  <a:srgbClr val="000000">
                    <a:alpha val="43137"/>
                  </a:srgbClr>
                </a:outerShdw>
              </a:effectLst>
              <a:ea typeface="+mn-ea"/>
              <a:cs typeface="+mn-cs"/>
            </a:rPr>
            <a:t>n</a:t>
          </a:r>
          <a:r>
            <a:rPr lang="en-US" dirty="0" smtClean="0">
              <a:effectLst>
                <a:outerShdw blurRad="38100" dist="38100" dir="2700000" algn="tl">
                  <a:srgbClr val="000000">
                    <a:alpha val="43137"/>
                  </a:srgbClr>
                </a:outerShdw>
              </a:effectLst>
              <a:ea typeface="+mn-ea"/>
              <a:cs typeface="+mn-cs"/>
            </a:rPr>
            <a:t> </a:t>
          </a:r>
          <a:endParaRPr lang="en-AU" dirty="0">
            <a:effectLst>
              <a:outerShdw blurRad="38100" dist="38100" dir="2700000" algn="tl">
                <a:srgbClr val="000000">
                  <a:alpha val="43137"/>
                </a:srgbClr>
              </a:outerShdw>
            </a:effectLst>
            <a:ea typeface="+mn-ea"/>
            <a:cs typeface="+mn-cs"/>
          </a:endParaRPr>
        </a:p>
      </dgm:t>
    </dgm:pt>
    <dgm:pt modelId="{AABE1B89-81C8-6E43-87A4-1531746F911E}" type="parTrans" cxnId="{5A987F76-50CB-3940-8146-967DC18E9027}">
      <dgm:prSet/>
      <dgm:spPr/>
      <dgm:t>
        <a:bodyPr/>
        <a:lstStyle/>
        <a:p>
          <a:endParaRPr lang="en-US"/>
        </a:p>
      </dgm:t>
    </dgm:pt>
    <dgm:pt modelId="{469E2DD4-E851-A04C-B7C7-3BD0E22018CD}" type="sibTrans" cxnId="{5A987F76-50CB-3940-8146-967DC18E9027}">
      <dgm:prSet/>
      <dgm:spPr/>
      <dgm:t>
        <a:bodyPr/>
        <a:lstStyle/>
        <a:p>
          <a:endParaRPr lang="en-US"/>
        </a:p>
      </dgm:t>
    </dgm:pt>
    <dgm:pt modelId="{53B78249-FFA2-684E-9BAC-450DC7CB7615}" type="pres">
      <dgm:prSet presAssocID="{88B137B5-3EFC-9441-8BB8-B173C1E68AAA}" presName="linear" presStyleCnt="0">
        <dgm:presLayoutVars>
          <dgm:animLvl val="lvl"/>
          <dgm:resizeHandles val="exact"/>
        </dgm:presLayoutVars>
      </dgm:prSet>
      <dgm:spPr/>
      <dgm:t>
        <a:bodyPr/>
        <a:lstStyle/>
        <a:p>
          <a:endParaRPr lang="en-US"/>
        </a:p>
      </dgm:t>
    </dgm:pt>
    <dgm:pt modelId="{765927A2-4965-FF4A-B9BC-680C7E35F48F}" type="pres">
      <dgm:prSet presAssocID="{62736F95-5696-D745-A65D-C9041739C766}" presName="parentText" presStyleLbl="node1" presStyleIdx="0" presStyleCnt="3">
        <dgm:presLayoutVars>
          <dgm:chMax val="0"/>
          <dgm:bulletEnabled val="1"/>
        </dgm:presLayoutVars>
      </dgm:prSet>
      <dgm:spPr/>
      <dgm:t>
        <a:bodyPr/>
        <a:lstStyle/>
        <a:p>
          <a:endParaRPr lang="en-US"/>
        </a:p>
      </dgm:t>
    </dgm:pt>
    <dgm:pt modelId="{D94B0FD4-15B2-DF4B-8F8F-5A9390D5A904}" type="pres">
      <dgm:prSet presAssocID="{52858632-05E7-AE43-A05F-8522E8CC0285}" presName="spacer" presStyleCnt="0"/>
      <dgm:spPr/>
    </dgm:pt>
    <dgm:pt modelId="{0CD1B4F1-1C5E-9A4B-B398-5481155A2C83}" type="pres">
      <dgm:prSet presAssocID="{53DA55F5-3A8D-984B-A9DD-904E914B9E97}" presName="parentText" presStyleLbl="node1" presStyleIdx="1" presStyleCnt="3">
        <dgm:presLayoutVars>
          <dgm:chMax val="0"/>
          <dgm:bulletEnabled val="1"/>
        </dgm:presLayoutVars>
      </dgm:prSet>
      <dgm:spPr/>
      <dgm:t>
        <a:bodyPr/>
        <a:lstStyle/>
        <a:p>
          <a:endParaRPr lang="en-US"/>
        </a:p>
      </dgm:t>
    </dgm:pt>
    <dgm:pt modelId="{E0D2EEF3-6A26-794F-952E-DE369664F5D8}" type="pres">
      <dgm:prSet presAssocID="{C86B65A8-07D1-304C-9F9B-361FEB95791F}" presName="spacer" presStyleCnt="0"/>
      <dgm:spPr/>
    </dgm:pt>
    <dgm:pt modelId="{41F183BE-7340-2448-93DB-6FB07317A55B}" type="pres">
      <dgm:prSet presAssocID="{0FC1A31C-A6BA-3042-97C6-5D788778D5D9}" presName="parentText" presStyleLbl="node1" presStyleIdx="2" presStyleCnt="3">
        <dgm:presLayoutVars>
          <dgm:chMax val="0"/>
          <dgm:bulletEnabled val="1"/>
        </dgm:presLayoutVars>
      </dgm:prSet>
      <dgm:spPr/>
      <dgm:t>
        <a:bodyPr/>
        <a:lstStyle/>
        <a:p>
          <a:endParaRPr lang="en-US"/>
        </a:p>
      </dgm:t>
    </dgm:pt>
  </dgm:ptLst>
  <dgm:cxnLst>
    <dgm:cxn modelId="{384452CF-7B2B-7045-9783-C06974792E98}" type="presOf" srcId="{0FC1A31C-A6BA-3042-97C6-5D788778D5D9}" destId="{41F183BE-7340-2448-93DB-6FB07317A55B}" srcOrd="0" destOrd="0" presId="urn:microsoft.com/office/officeart/2005/8/layout/vList2"/>
    <dgm:cxn modelId="{82CD2061-F798-2B42-AD2A-250AAD76333D}" type="presOf" srcId="{53DA55F5-3A8D-984B-A9DD-904E914B9E97}" destId="{0CD1B4F1-1C5E-9A4B-B398-5481155A2C83}" srcOrd="0" destOrd="0" presId="urn:microsoft.com/office/officeart/2005/8/layout/vList2"/>
    <dgm:cxn modelId="{ACD46E8F-B60E-964B-B4BB-50A5F0C787BF}" type="presOf" srcId="{88B137B5-3EFC-9441-8BB8-B173C1E68AAA}" destId="{53B78249-FFA2-684E-9BAC-450DC7CB7615}" srcOrd="0" destOrd="0" presId="urn:microsoft.com/office/officeart/2005/8/layout/vList2"/>
    <dgm:cxn modelId="{4BD1414A-834E-5849-834D-A161D0254225}" srcId="{88B137B5-3EFC-9441-8BB8-B173C1E68AAA}" destId="{62736F95-5696-D745-A65D-C9041739C766}" srcOrd="0" destOrd="0" parTransId="{27845420-008E-A242-A244-B4B466E54A69}" sibTransId="{52858632-05E7-AE43-A05F-8522E8CC0285}"/>
    <dgm:cxn modelId="{9A66F94D-2035-0149-B10A-B17CBDA9FB06}" type="presOf" srcId="{62736F95-5696-D745-A65D-C9041739C766}" destId="{765927A2-4965-FF4A-B9BC-680C7E35F48F}" srcOrd="0" destOrd="0" presId="urn:microsoft.com/office/officeart/2005/8/layout/vList2"/>
    <dgm:cxn modelId="{F831FC0F-284B-DC40-BA97-48DAEC557260}" srcId="{88B137B5-3EFC-9441-8BB8-B173C1E68AAA}" destId="{53DA55F5-3A8D-984B-A9DD-904E914B9E97}" srcOrd="1" destOrd="0" parTransId="{D51613E1-E386-0047-8BE9-F281C9C08661}" sibTransId="{C86B65A8-07D1-304C-9F9B-361FEB95791F}"/>
    <dgm:cxn modelId="{5A987F76-50CB-3940-8146-967DC18E9027}" srcId="{88B137B5-3EFC-9441-8BB8-B173C1E68AAA}" destId="{0FC1A31C-A6BA-3042-97C6-5D788778D5D9}" srcOrd="2" destOrd="0" parTransId="{AABE1B89-81C8-6E43-87A4-1531746F911E}" sibTransId="{469E2DD4-E851-A04C-B7C7-3BD0E22018CD}"/>
    <dgm:cxn modelId="{E7DC979A-C34B-6E48-BC48-714B7027D574}" type="presParOf" srcId="{53B78249-FFA2-684E-9BAC-450DC7CB7615}" destId="{765927A2-4965-FF4A-B9BC-680C7E35F48F}" srcOrd="0" destOrd="0" presId="urn:microsoft.com/office/officeart/2005/8/layout/vList2"/>
    <dgm:cxn modelId="{A49FA503-5626-BA4A-AEA5-D8A1A7F9A15D}" type="presParOf" srcId="{53B78249-FFA2-684E-9BAC-450DC7CB7615}" destId="{D94B0FD4-15B2-DF4B-8F8F-5A9390D5A904}" srcOrd="1" destOrd="0" presId="urn:microsoft.com/office/officeart/2005/8/layout/vList2"/>
    <dgm:cxn modelId="{A154BF4E-C4F5-224B-BEE3-A6F3153D4E03}" type="presParOf" srcId="{53B78249-FFA2-684E-9BAC-450DC7CB7615}" destId="{0CD1B4F1-1C5E-9A4B-B398-5481155A2C83}" srcOrd="2" destOrd="0" presId="urn:microsoft.com/office/officeart/2005/8/layout/vList2"/>
    <dgm:cxn modelId="{528D2AF1-CD6F-8D4A-A81D-FF551E75B0CC}" type="presParOf" srcId="{53B78249-FFA2-684E-9BAC-450DC7CB7615}" destId="{E0D2EEF3-6A26-794F-952E-DE369664F5D8}" srcOrd="3" destOrd="0" presId="urn:microsoft.com/office/officeart/2005/8/layout/vList2"/>
    <dgm:cxn modelId="{60FF7DAE-B8F4-0040-A607-FE31F0440385}" type="presParOf" srcId="{53B78249-FFA2-684E-9BAC-450DC7CB7615}" destId="{41F183BE-7340-2448-93DB-6FB07317A55B}" srcOrd="4" destOrd="0" presId="urn:microsoft.com/office/officeart/2005/8/layout/vList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849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dirty="0">
                <a:latin typeface="Arial" pitchFamily="-107" charset="0"/>
              </a:defRPr>
            </a:lvl1pPr>
          </a:lstStyle>
          <a:p>
            <a:pPr>
              <a:defRPr/>
            </a:pPr>
            <a:endParaRPr lang="en-US"/>
          </a:p>
        </p:txBody>
      </p:sp>
      <p:sp>
        <p:nvSpPr>
          <p:cNvPr id="84995"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dirty="0">
                <a:latin typeface="Arial" pitchFamily="-107" charset="0"/>
              </a:defRPr>
            </a:lvl1pPr>
          </a:lstStyle>
          <a:p>
            <a:pPr>
              <a:defRPr/>
            </a:pPr>
            <a:endParaRPr lang="en-US"/>
          </a:p>
        </p:txBody>
      </p:sp>
      <p:sp>
        <p:nvSpPr>
          <p:cNvPr id="84996"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dirty="0">
                <a:latin typeface="Arial" pitchFamily="-107" charset="0"/>
              </a:defRPr>
            </a:lvl1pPr>
          </a:lstStyle>
          <a:p>
            <a:pPr>
              <a:defRPr/>
            </a:pPr>
            <a:endParaRPr lang="en-US"/>
          </a:p>
        </p:txBody>
      </p:sp>
      <p:sp>
        <p:nvSpPr>
          <p:cNvPr id="84997"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07" charset="0"/>
              </a:defRPr>
            </a:lvl1pPr>
          </a:lstStyle>
          <a:p>
            <a:pPr>
              <a:defRPr/>
            </a:pPr>
            <a:fld id="{F217DA43-F7AE-7641-96F9-03D7730E69DC}" type="slidenum">
              <a:rPr lang="en-AU"/>
              <a:pPr>
                <a:defRPr/>
              </a:pPr>
              <a:t>‹#›</a:t>
            </a:fld>
            <a:endParaRPr lang="en-AU"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dirty="0">
                <a:latin typeface="Arial" pitchFamily="-107" charset="0"/>
              </a:defRPr>
            </a:lvl1pPr>
          </a:lstStyle>
          <a:p>
            <a:pPr>
              <a:defRPr/>
            </a:pPr>
            <a:endParaRPr lang="en-US"/>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dirty="0">
                <a:latin typeface="Arial" pitchFamily="-107" charset="0"/>
              </a:defRPr>
            </a:lvl1pPr>
          </a:lstStyle>
          <a:p>
            <a:pPr>
              <a:defRPr/>
            </a:pPr>
            <a:endParaRPr lang="en-US"/>
          </a:p>
        </p:txBody>
      </p:sp>
      <p:sp>
        <p:nvSpPr>
          <p:cNvPr id="286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dirty="0">
                <a:latin typeface="Arial" pitchFamily="-107" charset="0"/>
              </a:defRPr>
            </a:lvl1pPr>
          </a:lstStyle>
          <a:p>
            <a:pPr>
              <a:defRPr/>
            </a:pPr>
            <a:endParaRPr lang="en-US"/>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07" charset="0"/>
              </a:defRPr>
            </a:lvl1pPr>
          </a:lstStyle>
          <a:p>
            <a:pPr>
              <a:defRPr/>
            </a:pPr>
            <a:fld id="{B1B765E1-EB55-3F42-96E6-9BC39CDD5E78}" type="slidenum">
              <a:rPr lang="en-AU"/>
              <a:pPr>
                <a:defRPr/>
              </a:pPr>
              <a:t>‹#›</a:t>
            </a:fld>
            <a:endParaRPr lang="en-AU"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07" charset="-128"/>
        <a:cs typeface="ＭＳ Ｐゴシック" pitchFamily="-107"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22" name="Rectangle 1031"/>
          <p:cNvSpPr>
            <a:spLocks noGrp="1" noChangeArrowheads="1"/>
          </p:cNvSpPr>
          <p:nvPr>
            <p:ph type="sldNum" sz="quarter" idx="5"/>
          </p:nvPr>
        </p:nvSpPr>
        <p:spPr>
          <a:noFill/>
        </p:spPr>
        <p:txBody>
          <a:bodyPr/>
          <a:lstStyle/>
          <a:p>
            <a:fld id="{F8213168-CBB8-004E-B161-E3C8E26BC09B}" type="slidenum">
              <a:rPr lang="en-AU">
                <a:latin typeface="Arial" pitchFamily="-84" charset="0"/>
              </a:rPr>
              <a:pPr/>
              <a:t>1</a:t>
            </a:fld>
            <a:endParaRPr lang="en-AU">
              <a:latin typeface="Arial" pitchFamily="-84"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r>
              <a:rPr lang="en-US" smtClean="0">
                <a:latin typeface="Times New Roman" pitchFamily="-84" charset="0"/>
                <a:ea typeface="ＭＳ Ｐゴシック" pitchFamily="-84" charset="-128"/>
                <a:cs typeface="ＭＳ Ｐゴシック" pitchFamily="-84" charset="-128"/>
              </a:rPr>
              <a:t>Lecture slides prepared for “Cryptography and Network Security”, 6/e, by William Stallings</a:t>
            </a:r>
            <a:r>
              <a:rPr lang="en-US" smtClean="0">
                <a:latin typeface="Arial" pitchFamily="-84" charset="0"/>
                <a:ea typeface="ＭＳ Ｐゴシック" pitchFamily="-84" charset="-128"/>
                <a:cs typeface="ＭＳ Ｐゴシック" pitchFamily="-84" charset="-128"/>
              </a:rPr>
              <a:t>, Chapter 4 – “Basic Concepts in Number Theory and Finite Fields”.</a:t>
            </a:r>
            <a:endParaRPr lang="en-AU" smtClean="0">
              <a:latin typeface="Times New Roman" pitchFamily="-84" charset="0"/>
              <a:ea typeface="ＭＳ Ｐゴシック" pitchFamily="-84" charset="-128"/>
              <a:cs typeface="ＭＳ Ｐゴシック" pitchFamily="-84" charset="-128"/>
            </a:endParaRPr>
          </a:p>
          <a:p>
            <a:pPr eaLnBrk="1" hangingPunct="1"/>
            <a:endParaRPr lang="en-US" smtClean="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154"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lnSpcReduction="10000"/>
          </a:bodyPr>
          <a:lstStyle/>
          <a:p>
            <a:pPr>
              <a:defRPr/>
            </a:pPr>
            <a:r>
              <a:rPr lang="en-US" dirty="0" smtClean="0"/>
              <a:t> Recall that nonzero b  is defined to be a divisor of a  if a = mb  for some m , where a , b , and</a:t>
            </a:r>
          </a:p>
          <a:p>
            <a:pPr>
              <a:defRPr/>
            </a:pPr>
            <a:r>
              <a:rPr lang="en-US" dirty="0" smtClean="0"/>
              <a:t>m  are integers. We will use the notation gcd(a , b ) to mean the greatest common divisor</a:t>
            </a:r>
          </a:p>
          <a:p>
            <a:pPr>
              <a:defRPr/>
            </a:pPr>
            <a:r>
              <a:rPr lang="en-US" dirty="0" smtClean="0"/>
              <a:t> of a  and b . The greatest common divisor of a  and b  is the largest integer that divides</a:t>
            </a:r>
          </a:p>
          <a:p>
            <a:pPr>
              <a:defRPr/>
            </a:pPr>
            <a:r>
              <a:rPr lang="en-US" dirty="0" smtClean="0"/>
              <a:t>both a  and b . We also define gcd(0, 0) =  0.</a:t>
            </a:r>
          </a:p>
          <a:p>
            <a:pPr>
              <a:defRPr/>
            </a:pPr>
            <a:endParaRPr lang="en-US" dirty="0" smtClean="0"/>
          </a:p>
          <a:p>
            <a:pPr>
              <a:defRPr/>
            </a:pPr>
            <a:r>
              <a:rPr lang="en-US" dirty="0" smtClean="0"/>
              <a:t> More formally, the positive integer c  is said to be the greatest common divisor</a:t>
            </a:r>
          </a:p>
          <a:p>
            <a:pPr>
              <a:defRPr/>
            </a:pPr>
            <a:r>
              <a:rPr lang="en-US" dirty="0" smtClean="0"/>
              <a:t>of a  and b  if</a:t>
            </a:r>
          </a:p>
          <a:p>
            <a:pPr>
              <a:defRPr/>
            </a:pPr>
            <a:endParaRPr lang="en-US" dirty="0" smtClean="0"/>
          </a:p>
          <a:p>
            <a:pPr>
              <a:defRPr/>
            </a:pPr>
            <a:r>
              <a:rPr lang="en-US" dirty="0" smtClean="0"/>
              <a:t>1. c  is a divisor of a  and of b .</a:t>
            </a:r>
          </a:p>
          <a:p>
            <a:pPr>
              <a:defRPr/>
            </a:pPr>
            <a:endParaRPr lang="en-US" dirty="0" smtClean="0"/>
          </a:p>
          <a:p>
            <a:pPr>
              <a:defRPr/>
            </a:pPr>
            <a:r>
              <a:rPr lang="en-US" dirty="0" smtClean="0"/>
              <a:t>2.  Any divisor of a  and b  is a divisor of c .</a:t>
            </a:r>
          </a:p>
          <a:p>
            <a:pPr>
              <a:defRPr/>
            </a:pPr>
            <a:endParaRPr lang="en-US" dirty="0" smtClean="0"/>
          </a:p>
          <a:p>
            <a:pPr>
              <a:defRPr/>
            </a:pPr>
            <a:r>
              <a:rPr lang="en-US" dirty="0" smtClean="0"/>
              <a:t>An equivalent definition is the following:</a:t>
            </a:r>
          </a:p>
          <a:p>
            <a:pPr>
              <a:defRPr/>
            </a:pPr>
            <a:endParaRPr lang="en-US" dirty="0" smtClean="0"/>
          </a:p>
          <a:p>
            <a:pPr>
              <a:defRPr/>
            </a:pPr>
            <a:r>
              <a:rPr lang="en-US" dirty="0" smtClean="0"/>
              <a:t>gcd(a , b ) =  max[k , such that k | a  and k | b ]</a:t>
            </a:r>
          </a:p>
          <a:p>
            <a:pPr>
              <a:defRPr/>
            </a:pPr>
            <a:endParaRPr lang="en-US" dirty="0" smtClean="0"/>
          </a:p>
        </p:txBody>
      </p:sp>
      <p:sp>
        <p:nvSpPr>
          <p:cNvPr id="49156" name="Slide Number Placeholder 3"/>
          <p:cNvSpPr>
            <a:spLocks noGrp="1"/>
          </p:cNvSpPr>
          <p:nvPr>
            <p:ph type="sldNum" sz="quarter" idx="5"/>
          </p:nvPr>
        </p:nvSpPr>
        <p:spPr>
          <a:noFill/>
        </p:spPr>
        <p:txBody>
          <a:bodyPr/>
          <a:lstStyle/>
          <a:p>
            <a:fld id="{E7D3896B-A8FC-4A47-B28C-34D1D9795B34}" type="slidenum">
              <a:rPr lang="en-AU" smtClean="0">
                <a:latin typeface="Arial" pitchFamily="-84" charset="0"/>
              </a:rPr>
              <a:pPr/>
              <a:t>10</a:t>
            </a:fld>
            <a:endParaRPr lang="en-AU" smtClean="0">
              <a:latin typeface="Arial" pitchFamily="-8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02" name="Slide Image Placeholder 1"/>
          <p:cNvSpPr>
            <a:spLocks noGrp="1" noRot="1" noChangeAspect="1"/>
          </p:cNvSpPr>
          <p:nvPr>
            <p:ph type="sldImg"/>
          </p:nvPr>
        </p:nvSpPr>
        <p:spPr>
          <a:ln/>
        </p:spPr>
      </p:sp>
      <p:sp>
        <p:nvSpPr>
          <p:cNvPr id="51203" name="Notes Placeholder 2"/>
          <p:cNvSpPr>
            <a:spLocks noGrp="1"/>
          </p:cNvSpPr>
          <p:nvPr>
            <p:ph type="body" idx="1"/>
          </p:nvPr>
        </p:nvSpPr>
        <p:spPr>
          <a:noFill/>
          <a:ln/>
        </p:spPr>
        <p:txBody>
          <a:bodyPr/>
          <a:lstStyle/>
          <a:p>
            <a:r>
              <a:rPr lang="en-US" smtClean="0">
                <a:latin typeface="Arial" pitchFamily="-84" charset="0"/>
                <a:ea typeface="ＭＳ Ｐゴシック" pitchFamily="-84" charset="-128"/>
                <a:cs typeface="ＭＳ Ｐゴシック" pitchFamily="-84" charset="-128"/>
              </a:rPr>
              <a:t>Because we require that the greatest common divisor be positive, gcd(a , b ) =</a:t>
            </a:r>
          </a:p>
          <a:p>
            <a:r>
              <a:rPr lang="en-US" smtClean="0">
                <a:latin typeface="Arial" pitchFamily="-84" charset="0"/>
                <a:ea typeface="ＭＳ Ｐゴシック" pitchFamily="-84" charset="-128"/>
                <a:cs typeface="ＭＳ Ｐゴシック" pitchFamily="-84" charset="-128"/>
              </a:rPr>
              <a:t> gcd(a , -b ) =  gcd(-a , b ) =  gcd(-a ,-b ). In general, gcd(a , b ) =  gcd( | a | , | b |  ).</a:t>
            </a:r>
          </a:p>
          <a:p>
            <a:endParaRPr lang="en-US" smtClean="0">
              <a:latin typeface="Arial" pitchFamily="-84" charset="0"/>
              <a:ea typeface="ＭＳ Ｐゴシック" pitchFamily="-84" charset="-128"/>
              <a:cs typeface="ＭＳ Ｐゴシック" pitchFamily="-84" charset="-128"/>
            </a:endParaRPr>
          </a:p>
          <a:p>
            <a:r>
              <a:rPr lang="en-US" smtClean="0">
                <a:latin typeface="Arial" pitchFamily="-84" charset="0"/>
                <a:ea typeface="ＭＳ Ｐゴシック" pitchFamily="-84" charset="-128"/>
                <a:cs typeface="ＭＳ Ｐゴシック" pitchFamily="-84" charset="-128"/>
              </a:rPr>
              <a:t> Also, because all nonzero integers divide 0, we have gcd(a , 0) =  a  .</a:t>
            </a:r>
          </a:p>
          <a:p>
            <a:endParaRPr lang="en-US" smtClean="0">
              <a:latin typeface="Arial" pitchFamily="-84" charset="0"/>
              <a:ea typeface="ＭＳ Ｐゴシック" pitchFamily="-84" charset="-128"/>
              <a:cs typeface="ＭＳ Ｐゴシック" pitchFamily="-84" charset="-128"/>
            </a:endParaRPr>
          </a:p>
          <a:p>
            <a:r>
              <a:rPr lang="en-US" smtClean="0">
                <a:latin typeface="Arial" pitchFamily="-84" charset="0"/>
                <a:ea typeface="ＭＳ Ｐゴシック" pitchFamily="-84" charset="-128"/>
                <a:cs typeface="ＭＳ Ｐゴシック" pitchFamily="-84" charset="-128"/>
              </a:rPr>
              <a:t>We stated that two integers a  and b  are relatively prime if their only common</a:t>
            </a:r>
          </a:p>
          <a:p>
            <a:r>
              <a:rPr lang="en-US" smtClean="0">
                <a:latin typeface="Arial" pitchFamily="-84" charset="0"/>
                <a:ea typeface="ＭＳ Ｐゴシック" pitchFamily="-84" charset="-128"/>
                <a:cs typeface="ＭＳ Ｐゴシック" pitchFamily="-84" charset="-128"/>
              </a:rPr>
              <a:t>positive integer factor is 1. This is equivalent to saying that a  and b  are relatively</a:t>
            </a:r>
          </a:p>
          <a:p>
            <a:r>
              <a:rPr lang="en-US" smtClean="0">
                <a:latin typeface="Arial" pitchFamily="-84" charset="0"/>
                <a:ea typeface="ＭＳ Ｐゴシック" pitchFamily="-84" charset="-128"/>
                <a:cs typeface="ＭＳ Ｐゴシック" pitchFamily="-84" charset="-128"/>
              </a:rPr>
              <a:t>prime if gcd(a , b ) =  1.</a:t>
            </a:r>
          </a:p>
        </p:txBody>
      </p:sp>
      <p:sp>
        <p:nvSpPr>
          <p:cNvPr id="51204" name="Slide Number Placeholder 3"/>
          <p:cNvSpPr>
            <a:spLocks noGrp="1"/>
          </p:cNvSpPr>
          <p:nvPr>
            <p:ph type="sldNum" sz="quarter" idx="5"/>
          </p:nvPr>
        </p:nvSpPr>
        <p:spPr>
          <a:noFill/>
        </p:spPr>
        <p:txBody>
          <a:bodyPr/>
          <a:lstStyle/>
          <a:p>
            <a:fld id="{A93B5EFD-BDF2-DC42-8674-BFFF97780EEF}" type="slidenum">
              <a:rPr lang="en-AU" smtClean="0">
                <a:latin typeface="Arial" pitchFamily="-84" charset="0"/>
              </a:rPr>
              <a:pPr/>
              <a:t>11</a:t>
            </a:fld>
            <a:endParaRPr lang="en-AU" smtClean="0">
              <a:latin typeface="Arial" pitchFamily="-8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250" name="Slide Image Placeholder 1"/>
          <p:cNvSpPr>
            <a:spLocks noGrp="1" noRot="1" noChangeAspect="1"/>
          </p:cNvSpPr>
          <p:nvPr>
            <p:ph type="sldImg"/>
          </p:nvPr>
        </p:nvSpPr>
        <p:spPr>
          <a:ln/>
        </p:spPr>
      </p:sp>
      <p:sp>
        <p:nvSpPr>
          <p:cNvPr id="53251" name="Notes Placeholder 2"/>
          <p:cNvSpPr>
            <a:spLocks noGrp="1"/>
          </p:cNvSpPr>
          <p:nvPr>
            <p:ph type="body" idx="1"/>
          </p:nvPr>
        </p:nvSpPr>
        <p:spPr>
          <a:noFill/>
          <a:ln/>
        </p:spPr>
        <p:txBody>
          <a:bodyPr/>
          <a:lstStyle/>
          <a:p>
            <a:r>
              <a:rPr lang="en-US" smtClean="0">
                <a:latin typeface="Arial" pitchFamily="-84" charset="0"/>
                <a:ea typeface="ＭＳ Ｐゴシック" pitchFamily="-84" charset="-128"/>
                <a:cs typeface="ＭＳ Ｐゴシック" pitchFamily="-84" charset="-128"/>
              </a:rPr>
              <a:t> In this example, we begin by dividing 1160718174 by 316258250, which gives 3</a:t>
            </a:r>
          </a:p>
          <a:p>
            <a:r>
              <a:rPr lang="en-US" smtClean="0">
                <a:latin typeface="Arial" pitchFamily="-84" charset="0"/>
                <a:ea typeface="ＭＳ Ｐゴシック" pitchFamily="-84" charset="-128"/>
                <a:cs typeface="ＭＳ Ｐゴシック" pitchFamily="-84" charset="-128"/>
              </a:rPr>
              <a:t>with a remainder of 211943424. Next we take 316258250 and divide it by 211943424.</a:t>
            </a:r>
          </a:p>
          <a:p>
            <a:r>
              <a:rPr lang="en-US" smtClean="0">
                <a:latin typeface="Arial" pitchFamily="-84" charset="0"/>
                <a:ea typeface="ＭＳ Ｐゴシック" pitchFamily="-84" charset="-128"/>
                <a:cs typeface="ＭＳ Ｐゴシック" pitchFamily="-84" charset="-128"/>
              </a:rPr>
              <a:t>The process continues until we get a remainder of 0, yielding a result of 1078.</a:t>
            </a:r>
          </a:p>
        </p:txBody>
      </p:sp>
      <p:sp>
        <p:nvSpPr>
          <p:cNvPr id="53252" name="Slide Number Placeholder 3"/>
          <p:cNvSpPr>
            <a:spLocks noGrp="1"/>
          </p:cNvSpPr>
          <p:nvPr>
            <p:ph type="sldNum" sz="quarter" idx="5"/>
          </p:nvPr>
        </p:nvSpPr>
        <p:spPr>
          <a:noFill/>
        </p:spPr>
        <p:txBody>
          <a:bodyPr/>
          <a:lstStyle/>
          <a:p>
            <a:fld id="{7E0E76CD-330F-DD41-BA79-88804F486D86}" type="slidenum">
              <a:rPr lang="en-AU" smtClean="0">
                <a:latin typeface="Arial" pitchFamily="-84" charset="0"/>
              </a:rPr>
              <a:pPr/>
              <a:t>12</a:t>
            </a:fld>
            <a:endParaRPr lang="en-AU" smtClean="0">
              <a:latin typeface="Arial" pitchFamily="-8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5298" name="Slide Image Placeholder 1"/>
          <p:cNvSpPr>
            <a:spLocks noGrp="1" noRot="1" noChangeAspect="1"/>
          </p:cNvSpPr>
          <p:nvPr>
            <p:ph type="sldImg"/>
          </p:nvPr>
        </p:nvSpPr>
        <p:spPr>
          <a:ln/>
        </p:spPr>
      </p:sp>
      <p:sp>
        <p:nvSpPr>
          <p:cNvPr id="55299" name="Notes Placeholder 2"/>
          <p:cNvSpPr>
            <a:spLocks noGrp="1"/>
          </p:cNvSpPr>
          <p:nvPr>
            <p:ph type="body" idx="1"/>
          </p:nvPr>
        </p:nvSpPr>
        <p:spPr>
          <a:noFill/>
          <a:ln/>
        </p:spPr>
        <p:txBody>
          <a:bodyPr/>
          <a:lstStyle/>
          <a:p>
            <a:r>
              <a:rPr lang="en-US" smtClean="0">
                <a:latin typeface="Arial" pitchFamily="-84" charset="0"/>
                <a:ea typeface="ＭＳ Ｐゴシック" pitchFamily="-84" charset="-128"/>
                <a:cs typeface="ＭＳ Ｐゴシック" pitchFamily="-84" charset="-128"/>
              </a:rPr>
              <a:t> If a  is an integer and n  is a positive integer, we define a  mod n  to be the remainder</a:t>
            </a:r>
          </a:p>
          <a:p>
            <a:r>
              <a:rPr lang="en-US" smtClean="0">
                <a:latin typeface="Arial" pitchFamily="-84" charset="0"/>
                <a:ea typeface="ＭＳ Ｐゴシック" pitchFamily="-84" charset="-128"/>
                <a:cs typeface="ＭＳ Ｐゴシック" pitchFamily="-84" charset="-128"/>
              </a:rPr>
              <a:t>when a  is divided by n . The integer n  is called the modulus . Thus, for any integer a:</a:t>
            </a:r>
          </a:p>
          <a:p>
            <a:r>
              <a:rPr lang="en-US" smtClean="0">
                <a:latin typeface="Arial" pitchFamily="-84" charset="0"/>
                <a:ea typeface="ＭＳ Ｐゴシック" pitchFamily="-84" charset="-128"/>
                <a:cs typeface="ＭＳ Ｐゴシック" pitchFamily="-84" charset="-128"/>
              </a:rPr>
              <a:t> a =  qn +  r   0 ≤ r &lt;  n;  q = [ a/ n]</a:t>
            </a:r>
          </a:p>
          <a:p>
            <a:r>
              <a:rPr lang="en-US" smtClean="0">
                <a:latin typeface="Arial" pitchFamily="-84" charset="0"/>
                <a:ea typeface="ＭＳ Ｐゴシック" pitchFamily="-84" charset="-128"/>
                <a:cs typeface="ＭＳ Ｐゴシック" pitchFamily="-84" charset="-128"/>
              </a:rPr>
              <a:t> a = [a/ n] *  n + ( a mod  n)</a:t>
            </a:r>
          </a:p>
        </p:txBody>
      </p:sp>
      <p:sp>
        <p:nvSpPr>
          <p:cNvPr id="55300" name="Slide Number Placeholder 3"/>
          <p:cNvSpPr>
            <a:spLocks noGrp="1"/>
          </p:cNvSpPr>
          <p:nvPr>
            <p:ph type="sldNum" sz="quarter" idx="5"/>
          </p:nvPr>
        </p:nvSpPr>
        <p:spPr>
          <a:noFill/>
        </p:spPr>
        <p:txBody>
          <a:bodyPr/>
          <a:lstStyle/>
          <a:p>
            <a:fld id="{A90118FC-DFA6-EC48-AF68-EC43E4DB831B}" type="slidenum">
              <a:rPr lang="en-AU" smtClean="0">
                <a:latin typeface="Arial" pitchFamily="-84" charset="0"/>
              </a:rPr>
              <a:pPr/>
              <a:t>13</a:t>
            </a:fld>
            <a:endParaRPr lang="en-AU" smtClean="0">
              <a:latin typeface="Arial" pitchFamily="-8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7346" name="Slide Image Placeholder 1"/>
          <p:cNvSpPr>
            <a:spLocks noGrp="1" noRot="1" noChangeAspect="1"/>
          </p:cNvSpPr>
          <p:nvPr>
            <p:ph type="sldImg"/>
          </p:nvPr>
        </p:nvSpPr>
        <p:spPr>
          <a:ln/>
        </p:spPr>
      </p:sp>
      <p:sp>
        <p:nvSpPr>
          <p:cNvPr id="57347" name="Notes Placeholder 2"/>
          <p:cNvSpPr>
            <a:spLocks noGrp="1"/>
          </p:cNvSpPr>
          <p:nvPr>
            <p:ph type="body" idx="1"/>
          </p:nvPr>
        </p:nvSpPr>
        <p:spPr>
          <a:noFill/>
          <a:ln/>
        </p:spPr>
        <p:txBody>
          <a:bodyPr/>
          <a:lstStyle/>
          <a:p>
            <a:r>
              <a:rPr lang="en-US" smtClean="0">
                <a:latin typeface="Arial" pitchFamily="-84" charset="0"/>
                <a:ea typeface="ＭＳ Ｐゴシック" pitchFamily="-84" charset="-128"/>
                <a:cs typeface="ＭＳ Ｐゴシック" pitchFamily="-84" charset="-128"/>
              </a:rPr>
              <a:t> Two integers a  and b  are said to be congruent modulo n , if (a  mod n ) =</a:t>
            </a:r>
          </a:p>
          <a:p>
            <a:r>
              <a:rPr lang="en-US" smtClean="0">
                <a:latin typeface="Arial" pitchFamily="-84" charset="0"/>
                <a:ea typeface="ＭＳ Ｐゴシック" pitchFamily="-84" charset="-128"/>
                <a:cs typeface="ＭＳ Ｐゴシック" pitchFamily="-84" charset="-128"/>
              </a:rPr>
              <a:t> (b  mod n ). This is written as a K b  (mod n ).</a:t>
            </a:r>
            <a:r>
              <a:rPr lang="en-US" baseline="30000" smtClean="0">
                <a:latin typeface="Arial" pitchFamily="-84" charset="0"/>
                <a:ea typeface="ＭＳ Ｐゴシック" pitchFamily="-84" charset="-128"/>
                <a:cs typeface="ＭＳ Ｐゴシック" pitchFamily="-84" charset="-128"/>
              </a:rPr>
              <a:t>2</a:t>
            </a:r>
          </a:p>
          <a:p>
            <a:endParaRPr lang="en-US" baseline="30000" smtClean="0">
              <a:latin typeface="Arial" pitchFamily="-84" charset="0"/>
              <a:ea typeface="ＭＳ Ｐゴシック" pitchFamily="-84" charset="-128"/>
              <a:cs typeface="ＭＳ Ｐゴシック" pitchFamily="-84" charset="-128"/>
            </a:endParaRPr>
          </a:p>
          <a:p>
            <a:r>
              <a:rPr lang="en-US" smtClean="0">
                <a:latin typeface="Arial" pitchFamily="-84" charset="0"/>
                <a:ea typeface="ＭＳ Ｐゴシック" pitchFamily="-84" charset="-128"/>
                <a:cs typeface="ＭＳ Ｐゴシック" pitchFamily="-84" charset="-128"/>
              </a:rPr>
              <a:t> Note that if a = 0 (mod n ), then n | a .</a:t>
            </a:r>
            <a:endParaRPr lang="en-US" baseline="30000" smtClean="0">
              <a:latin typeface="Arial" pitchFamily="-84" charset="0"/>
              <a:ea typeface="ＭＳ Ｐゴシック" pitchFamily="-84" charset="-128"/>
              <a:cs typeface="ＭＳ Ｐゴシック" pitchFamily="-84" charset="-128"/>
            </a:endParaRPr>
          </a:p>
        </p:txBody>
      </p:sp>
      <p:sp>
        <p:nvSpPr>
          <p:cNvPr id="57348" name="Slide Number Placeholder 3"/>
          <p:cNvSpPr>
            <a:spLocks noGrp="1"/>
          </p:cNvSpPr>
          <p:nvPr>
            <p:ph type="sldNum" sz="quarter" idx="5"/>
          </p:nvPr>
        </p:nvSpPr>
        <p:spPr>
          <a:noFill/>
        </p:spPr>
        <p:txBody>
          <a:bodyPr/>
          <a:lstStyle/>
          <a:p>
            <a:fld id="{EA0F70A2-E83B-B941-A8BF-73D587A67417}" type="slidenum">
              <a:rPr lang="en-AU" smtClean="0">
                <a:latin typeface="Arial" pitchFamily="-84" charset="0"/>
              </a:rPr>
              <a:pPr/>
              <a:t>14</a:t>
            </a:fld>
            <a:endParaRPr lang="en-AU" smtClean="0">
              <a:latin typeface="Arial" pitchFamily="-8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9394" name="Slide Image Placeholder 1"/>
          <p:cNvSpPr>
            <a:spLocks noGrp="1" noRot="1" noChangeAspect="1"/>
          </p:cNvSpPr>
          <p:nvPr>
            <p:ph type="sldImg"/>
          </p:nvPr>
        </p:nvSpPr>
        <p:spPr>
          <a:ln/>
        </p:spPr>
      </p:sp>
      <p:sp>
        <p:nvSpPr>
          <p:cNvPr id="59395" name="Notes Placeholder 2"/>
          <p:cNvSpPr>
            <a:spLocks noGrp="1"/>
          </p:cNvSpPr>
          <p:nvPr>
            <p:ph type="body" idx="1"/>
          </p:nvPr>
        </p:nvSpPr>
        <p:spPr>
          <a:noFill/>
          <a:ln/>
        </p:spPr>
        <p:txBody>
          <a:bodyPr/>
          <a:lstStyle/>
          <a:p>
            <a:r>
              <a:rPr lang="en-US" dirty="0" err="1" smtClean="0">
                <a:latin typeface="Arial" pitchFamily="-84" charset="0"/>
                <a:ea typeface="ＭＳ Ｐゴシック" pitchFamily="-84" charset="-128"/>
                <a:cs typeface="ＭＳ Ｐゴシック" pitchFamily="-84" charset="-128"/>
              </a:rPr>
              <a:t>Congruences</a:t>
            </a:r>
            <a:r>
              <a:rPr lang="en-US" dirty="0" smtClean="0">
                <a:latin typeface="Arial" pitchFamily="-84" charset="0"/>
                <a:ea typeface="ＭＳ Ｐゴシック" pitchFamily="-84" charset="-128"/>
                <a:cs typeface="ＭＳ Ｐゴシック" pitchFamily="-84" charset="-128"/>
              </a:rPr>
              <a:t> have the following properties:</a:t>
            </a:r>
          </a:p>
          <a:p>
            <a:r>
              <a:rPr lang="en-US" dirty="0" smtClean="0">
                <a:latin typeface="Arial" pitchFamily="-84" charset="0"/>
                <a:ea typeface="ＭＳ Ｐゴシック" pitchFamily="-84" charset="-128"/>
                <a:cs typeface="ＭＳ Ｐゴシック" pitchFamily="-84" charset="-128"/>
              </a:rPr>
              <a:t>		1</a:t>
            </a:r>
            <a:r>
              <a:rPr lang="en-US" i="1" dirty="0" smtClean="0">
                <a:latin typeface="Arial" pitchFamily="-84" charset="0"/>
                <a:ea typeface="ＭＳ Ｐゴシック" pitchFamily="-84" charset="-128"/>
                <a:cs typeface="ＭＳ Ｐゴシック" pitchFamily="-84" charset="-128"/>
              </a:rPr>
              <a:t>. a = b (</a:t>
            </a:r>
            <a:r>
              <a:rPr lang="en-US" dirty="0" smtClean="0">
                <a:latin typeface="Arial" pitchFamily="-84" charset="0"/>
                <a:ea typeface="ＭＳ Ｐゴシック" pitchFamily="-84" charset="-128"/>
                <a:cs typeface="ＭＳ Ｐゴシック" pitchFamily="-84" charset="-128"/>
              </a:rPr>
              <a:t>mod</a:t>
            </a:r>
            <a:r>
              <a:rPr lang="en-US" i="1" dirty="0" smtClean="0">
                <a:latin typeface="Arial" pitchFamily="-84" charset="0"/>
                <a:ea typeface="ＭＳ Ｐゴシック" pitchFamily="-84" charset="-128"/>
                <a:cs typeface="ＭＳ Ｐゴシック" pitchFamily="-84" charset="-128"/>
              </a:rPr>
              <a:t> n)</a:t>
            </a:r>
            <a:r>
              <a:rPr lang="en-US" dirty="0" smtClean="0">
                <a:latin typeface="Arial" pitchFamily="-84" charset="0"/>
                <a:ea typeface="ＭＳ Ｐゴシック" pitchFamily="-84" charset="-128"/>
                <a:cs typeface="ＭＳ Ｐゴシック" pitchFamily="-84" charset="-128"/>
              </a:rPr>
              <a:t> if </a:t>
            </a:r>
            <a:r>
              <a:rPr lang="en-US" i="1" dirty="0" smtClean="0">
                <a:latin typeface="Arial" pitchFamily="-84" charset="0"/>
                <a:ea typeface="ＭＳ Ｐゴシック" pitchFamily="-84" charset="-128"/>
                <a:cs typeface="ＭＳ Ｐゴシック" pitchFamily="-84" charset="-128"/>
              </a:rPr>
              <a:t>n (a – b)</a:t>
            </a:r>
          </a:p>
          <a:p>
            <a:r>
              <a:rPr lang="en-US" dirty="0" smtClean="0">
                <a:latin typeface="Arial" pitchFamily="-84" charset="0"/>
                <a:ea typeface="ＭＳ Ｐゴシック" pitchFamily="-84" charset="-128"/>
                <a:cs typeface="ＭＳ Ｐゴシック" pitchFamily="-84" charset="-128"/>
              </a:rPr>
              <a:t>		2. </a:t>
            </a:r>
            <a:r>
              <a:rPr lang="en-US" i="1" dirty="0" smtClean="0">
                <a:latin typeface="Arial" pitchFamily="-84" charset="0"/>
                <a:ea typeface="ＭＳ Ｐゴシック" pitchFamily="-84" charset="-128"/>
                <a:cs typeface="ＭＳ Ｐゴシック" pitchFamily="-84" charset="-128"/>
              </a:rPr>
              <a:t>a = b </a:t>
            </a:r>
            <a:r>
              <a:rPr lang="en-US" dirty="0" smtClean="0">
                <a:latin typeface="Arial" pitchFamily="-84" charset="0"/>
                <a:ea typeface="ＭＳ Ｐゴシック" pitchFamily="-84" charset="-128"/>
                <a:cs typeface="ＭＳ Ｐゴシック" pitchFamily="-84" charset="-128"/>
              </a:rPr>
              <a:t>(mod </a:t>
            </a:r>
            <a:r>
              <a:rPr lang="en-US" i="1" dirty="0" smtClean="0">
                <a:latin typeface="Arial" pitchFamily="-84" charset="0"/>
                <a:ea typeface="ＭＳ Ｐゴシック" pitchFamily="-84" charset="-128"/>
                <a:cs typeface="ＭＳ Ｐゴシック" pitchFamily="-84" charset="-128"/>
              </a:rPr>
              <a:t>n</a:t>
            </a:r>
            <a:r>
              <a:rPr lang="en-US" dirty="0" smtClean="0">
                <a:latin typeface="Arial" pitchFamily="-84" charset="0"/>
                <a:ea typeface="ＭＳ Ｐゴシック" pitchFamily="-84" charset="-128"/>
                <a:cs typeface="ＭＳ Ｐゴシック" pitchFamily="-84" charset="-128"/>
              </a:rPr>
              <a:t>) implies </a:t>
            </a:r>
            <a:r>
              <a:rPr lang="en-US" i="1" dirty="0" smtClean="0">
                <a:latin typeface="Arial" pitchFamily="-84" charset="0"/>
                <a:ea typeface="ＭＳ Ｐゴシック" pitchFamily="-84" charset="-128"/>
                <a:cs typeface="ＭＳ Ｐゴシック" pitchFamily="-84" charset="-128"/>
              </a:rPr>
              <a:t>b = a </a:t>
            </a:r>
            <a:r>
              <a:rPr lang="en-US" dirty="0" smtClean="0">
                <a:latin typeface="Arial" pitchFamily="-84" charset="0"/>
                <a:ea typeface="ＭＳ Ｐゴシック" pitchFamily="-84" charset="-128"/>
                <a:cs typeface="ＭＳ Ｐゴシック" pitchFamily="-84" charset="-128"/>
              </a:rPr>
              <a:t>(mod </a:t>
            </a:r>
            <a:r>
              <a:rPr lang="en-US" i="1" dirty="0" smtClean="0">
                <a:latin typeface="Arial" pitchFamily="-84" charset="0"/>
                <a:ea typeface="ＭＳ Ｐゴシック" pitchFamily="-84" charset="-128"/>
                <a:cs typeface="ＭＳ Ｐゴシック" pitchFamily="-84" charset="-128"/>
              </a:rPr>
              <a:t>n</a:t>
            </a:r>
            <a:r>
              <a:rPr lang="en-US" dirty="0" smtClean="0">
                <a:latin typeface="Arial" pitchFamily="-84" charset="0"/>
                <a:ea typeface="ＭＳ Ｐゴシック" pitchFamily="-84" charset="-128"/>
                <a:cs typeface="ＭＳ Ｐゴシック" pitchFamily="-84" charset="-128"/>
              </a:rPr>
              <a:t>)</a:t>
            </a:r>
          </a:p>
          <a:p>
            <a:r>
              <a:rPr lang="en-US" dirty="0" smtClean="0">
                <a:latin typeface="Arial" pitchFamily="-84" charset="0"/>
                <a:ea typeface="ＭＳ Ｐゴシック" pitchFamily="-84" charset="-128"/>
                <a:cs typeface="ＭＳ Ｐゴシック" pitchFamily="-84" charset="-128"/>
              </a:rPr>
              <a:t>		3</a:t>
            </a:r>
            <a:r>
              <a:rPr lang="en-US" i="1" dirty="0" smtClean="0">
                <a:latin typeface="Arial" pitchFamily="-84" charset="0"/>
                <a:ea typeface="ＭＳ Ｐゴシック" pitchFamily="-84" charset="-128"/>
                <a:cs typeface="ＭＳ Ｐゴシック" pitchFamily="-84" charset="-128"/>
              </a:rPr>
              <a:t>. a = b </a:t>
            </a:r>
            <a:r>
              <a:rPr lang="en-US" dirty="0" smtClean="0">
                <a:latin typeface="Arial" pitchFamily="-84" charset="0"/>
                <a:ea typeface="ＭＳ Ｐゴシック" pitchFamily="-84" charset="-128"/>
                <a:cs typeface="ＭＳ Ｐゴシック" pitchFamily="-84" charset="-128"/>
              </a:rPr>
              <a:t>(mod </a:t>
            </a:r>
            <a:r>
              <a:rPr lang="en-US" i="1" dirty="0" smtClean="0">
                <a:latin typeface="Arial" pitchFamily="-84" charset="0"/>
                <a:ea typeface="ＭＳ Ｐゴシック" pitchFamily="-84" charset="-128"/>
                <a:cs typeface="ＭＳ Ｐゴシック" pitchFamily="-84" charset="-128"/>
              </a:rPr>
              <a:t>n</a:t>
            </a:r>
            <a:r>
              <a:rPr lang="en-US" dirty="0" smtClean="0">
                <a:latin typeface="Arial" pitchFamily="-84" charset="0"/>
                <a:ea typeface="ＭＳ Ｐゴシック" pitchFamily="-84" charset="-128"/>
                <a:cs typeface="ＭＳ Ｐゴシック" pitchFamily="-84" charset="-128"/>
              </a:rPr>
              <a:t>) and </a:t>
            </a:r>
            <a:r>
              <a:rPr lang="en-US" i="1" dirty="0" smtClean="0">
                <a:latin typeface="Arial" pitchFamily="-84" charset="0"/>
                <a:ea typeface="ＭＳ Ｐゴシック" pitchFamily="-84" charset="-128"/>
                <a:cs typeface="ＭＳ Ｐゴシック" pitchFamily="-84" charset="-128"/>
              </a:rPr>
              <a:t>b = c </a:t>
            </a:r>
            <a:r>
              <a:rPr lang="en-US" dirty="0" smtClean="0">
                <a:latin typeface="Arial" pitchFamily="-84" charset="0"/>
                <a:ea typeface="ＭＳ Ｐゴシック" pitchFamily="-84" charset="-128"/>
                <a:cs typeface="ＭＳ Ｐゴシック" pitchFamily="-84" charset="-128"/>
              </a:rPr>
              <a:t>(mod </a:t>
            </a:r>
            <a:r>
              <a:rPr lang="en-US" i="1" dirty="0" smtClean="0">
                <a:latin typeface="Arial" pitchFamily="-84" charset="0"/>
                <a:ea typeface="ＭＳ Ｐゴシック" pitchFamily="-84" charset="-128"/>
                <a:cs typeface="ＭＳ Ｐゴシック" pitchFamily="-84" charset="-128"/>
              </a:rPr>
              <a:t>n</a:t>
            </a:r>
            <a:r>
              <a:rPr lang="en-US" dirty="0" smtClean="0">
                <a:latin typeface="Arial" pitchFamily="-84" charset="0"/>
                <a:ea typeface="ＭＳ Ｐゴシック" pitchFamily="-84" charset="-128"/>
                <a:cs typeface="ＭＳ Ｐゴシック" pitchFamily="-84" charset="-128"/>
              </a:rPr>
              <a:t>) imply </a:t>
            </a:r>
            <a:r>
              <a:rPr lang="en-US" i="1" dirty="0" smtClean="0">
                <a:latin typeface="Arial" pitchFamily="-84" charset="0"/>
                <a:ea typeface="ＭＳ Ｐゴシック" pitchFamily="-84" charset="-128"/>
                <a:cs typeface="ＭＳ Ｐゴシック" pitchFamily="-84" charset="-128"/>
              </a:rPr>
              <a:t>a = c </a:t>
            </a:r>
            <a:r>
              <a:rPr lang="en-US" dirty="0" smtClean="0">
                <a:latin typeface="Arial" pitchFamily="-84" charset="0"/>
                <a:ea typeface="ＭＳ Ｐゴシック" pitchFamily="-84" charset="-128"/>
                <a:cs typeface="ＭＳ Ｐゴシック" pitchFamily="-84" charset="-128"/>
              </a:rPr>
              <a:t>(mod </a:t>
            </a:r>
            <a:r>
              <a:rPr lang="en-US" i="1" dirty="0" smtClean="0">
                <a:latin typeface="Arial" pitchFamily="-84" charset="0"/>
                <a:ea typeface="ＭＳ Ｐゴシック" pitchFamily="-84" charset="-128"/>
                <a:cs typeface="ＭＳ Ｐゴシック" pitchFamily="-84" charset="-128"/>
              </a:rPr>
              <a:t>n</a:t>
            </a:r>
            <a:r>
              <a:rPr lang="en-US" dirty="0" smtClean="0">
                <a:latin typeface="Arial" pitchFamily="-84" charset="0"/>
                <a:ea typeface="ＭＳ Ｐゴシック" pitchFamily="-84" charset="-128"/>
                <a:cs typeface="ＭＳ Ｐゴシック" pitchFamily="-84" charset="-128"/>
              </a:rPr>
              <a:t>)</a:t>
            </a:r>
          </a:p>
          <a:p>
            <a:r>
              <a:rPr lang="en-US" dirty="0" smtClean="0">
                <a:latin typeface="Arial" pitchFamily="-84" charset="0"/>
                <a:ea typeface="ＭＳ Ｐゴシック" pitchFamily="-84" charset="-128"/>
                <a:cs typeface="ＭＳ Ｐゴシック" pitchFamily="-84" charset="-128"/>
              </a:rPr>
              <a:t>To demonstrate the first point, if </a:t>
            </a:r>
            <a:r>
              <a:rPr lang="en-US" i="1" dirty="0" smtClean="0">
                <a:latin typeface="Arial" pitchFamily="-84" charset="0"/>
                <a:ea typeface="ＭＳ Ｐゴシック" pitchFamily="-84" charset="-128"/>
                <a:cs typeface="ＭＳ Ｐゴシック" pitchFamily="-84" charset="-128"/>
              </a:rPr>
              <a:t>n (a - b)</a:t>
            </a:r>
            <a:r>
              <a:rPr lang="en-US" dirty="0" smtClean="0">
                <a:latin typeface="Arial" pitchFamily="-84" charset="0"/>
                <a:ea typeface="ＭＳ Ｐゴシック" pitchFamily="-84" charset="-128"/>
                <a:cs typeface="ＭＳ Ｐゴシック" pitchFamily="-84" charset="-128"/>
              </a:rPr>
              <a:t>, then </a:t>
            </a:r>
            <a:r>
              <a:rPr lang="en-US" i="1" dirty="0" smtClean="0">
                <a:latin typeface="Arial" pitchFamily="-84" charset="0"/>
                <a:ea typeface="ＭＳ Ｐゴシック" pitchFamily="-84" charset="-128"/>
                <a:cs typeface="ＭＳ Ｐゴシック" pitchFamily="-84" charset="-128"/>
              </a:rPr>
              <a:t>(a - b) = </a:t>
            </a:r>
            <a:r>
              <a:rPr lang="en-US" i="1" dirty="0" err="1" smtClean="0">
                <a:latin typeface="Arial" pitchFamily="-84" charset="0"/>
                <a:ea typeface="ＭＳ Ｐゴシック" pitchFamily="-84" charset="-128"/>
                <a:cs typeface="ＭＳ Ｐゴシック" pitchFamily="-84" charset="-128"/>
              </a:rPr>
              <a:t>kn</a:t>
            </a:r>
            <a:r>
              <a:rPr lang="en-US" i="1" dirty="0" smtClean="0">
                <a:latin typeface="Arial" pitchFamily="-84" charset="0"/>
                <a:ea typeface="ＭＳ Ｐゴシック" pitchFamily="-84" charset="-128"/>
                <a:cs typeface="ＭＳ Ｐゴシック" pitchFamily="-84" charset="-128"/>
              </a:rPr>
              <a:t> </a:t>
            </a:r>
            <a:r>
              <a:rPr lang="en-US" dirty="0" smtClean="0">
                <a:latin typeface="Arial" pitchFamily="-84" charset="0"/>
                <a:ea typeface="ＭＳ Ｐゴシック" pitchFamily="-84" charset="-128"/>
                <a:cs typeface="ＭＳ Ｐゴシック" pitchFamily="-84" charset="-128"/>
              </a:rPr>
              <a:t>for some </a:t>
            </a:r>
            <a:r>
              <a:rPr lang="en-US" i="1" dirty="0" smtClean="0">
                <a:latin typeface="Arial" pitchFamily="-84" charset="0"/>
                <a:ea typeface="ＭＳ Ｐゴシック" pitchFamily="-84" charset="-128"/>
                <a:cs typeface="ＭＳ Ｐゴシック" pitchFamily="-84" charset="-128"/>
              </a:rPr>
              <a:t>k</a:t>
            </a:r>
          </a:p>
          <a:p>
            <a:pPr lvl="1"/>
            <a:r>
              <a:rPr lang="en-US" dirty="0" smtClean="0">
                <a:latin typeface="Arial" pitchFamily="-84" charset="0"/>
              </a:rPr>
              <a:t>So we can write </a:t>
            </a:r>
            <a:r>
              <a:rPr lang="en-US" i="1" dirty="0" smtClean="0">
                <a:latin typeface="Arial" pitchFamily="-84" charset="0"/>
              </a:rPr>
              <a:t>a = b + </a:t>
            </a:r>
            <a:r>
              <a:rPr lang="en-US" i="1" dirty="0" err="1" smtClean="0">
                <a:latin typeface="Arial" pitchFamily="-84" charset="0"/>
              </a:rPr>
              <a:t>kn</a:t>
            </a:r>
            <a:r>
              <a:rPr lang="en-US" dirty="0" smtClean="0">
                <a:latin typeface="Arial" pitchFamily="-84" charset="0"/>
              </a:rPr>
              <a:t> </a:t>
            </a:r>
          </a:p>
          <a:p>
            <a:pPr lvl="1"/>
            <a:r>
              <a:rPr lang="en-US" dirty="0" smtClean="0">
                <a:latin typeface="Arial" pitchFamily="-84" charset="0"/>
              </a:rPr>
              <a:t>Therefore, (</a:t>
            </a:r>
            <a:r>
              <a:rPr lang="en-US" i="1" dirty="0" smtClean="0">
                <a:latin typeface="Arial" pitchFamily="-84" charset="0"/>
              </a:rPr>
              <a:t>a </a:t>
            </a:r>
            <a:r>
              <a:rPr lang="en-US" dirty="0" smtClean="0">
                <a:latin typeface="Arial" pitchFamily="-84" charset="0"/>
              </a:rPr>
              <a:t>mod </a:t>
            </a:r>
            <a:r>
              <a:rPr lang="en-US" i="1" dirty="0" smtClean="0">
                <a:latin typeface="Arial" pitchFamily="-84" charset="0"/>
              </a:rPr>
              <a:t>n</a:t>
            </a:r>
            <a:r>
              <a:rPr lang="en-US" dirty="0" smtClean="0">
                <a:latin typeface="Arial" pitchFamily="-84" charset="0"/>
              </a:rPr>
              <a:t>) = (remainder when </a:t>
            </a:r>
            <a:r>
              <a:rPr lang="en-US" i="1" dirty="0" smtClean="0">
                <a:latin typeface="Arial" pitchFamily="-84" charset="0"/>
              </a:rPr>
              <a:t>b + </a:t>
            </a:r>
            <a:r>
              <a:rPr lang="en-US" i="1" dirty="0" err="1" smtClean="0">
                <a:latin typeface="Arial" pitchFamily="-84" charset="0"/>
              </a:rPr>
              <a:t>kn</a:t>
            </a:r>
            <a:r>
              <a:rPr lang="en-US" i="1" dirty="0" smtClean="0">
                <a:latin typeface="Arial" pitchFamily="-84" charset="0"/>
              </a:rPr>
              <a:t> </a:t>
            </a:r>
            <a:r>
              <a:rPr lang="en-US" dirty="0" smtClean="0">
                <a:latin typeface="Arial" pitchFamily="-84" charset="0"/>
              </a:rPr>
              <a:t>is divided by </a:t>
            </a:r>
            <a:r>
              <a:rPr lang="en-US" i="1" dirty="0" smtClean="0">
                <a:latin typeface="Arial" pitchFamily="-84" charset="0"/>
              </a:rPr>
              <a:t>n</a:t>
            </a:r>
            <a:r>
              <a:rPr lang="en-US" dirty="0" smtClean="0">
                <a:latin typeface="Arial" pitchFamily="-84" charset="0"/>
              </a:rPr>
              <a:t>) = (remainder when </a:t>
            </a:r>
            <a:r>
              <a:rPr lang="en-US" i="1" dirty="0" smtClean="0">
                <a:latin typeface="Arial" pitchFamily="-84" charset="0"/>
              </a:rPr>
              <a:t>b</a:t>
            </a:r>
            <a:r>
              <a:rPr lang="en-US" dirty="0" smtClean="0">
                <a:latin typeface="Arial" pitchFamily="-84" charset="0"/>
              </a:rPr>
              <a:t> is divided by </a:t>
            </a:r>
            <a:r>
              <a:rPr lang="en-US" i="1" dirty="0" smtClean="0">
                <a:latin typeface="Arial" pitchFamily="-84" charset="0"/>
              </a:rPr>
              <a:t>n</a:t>
            </a:r>
            <a:r>
              <a:rPr lang="en-US" dirty="0" smtClean="0">
                <a:latin typeface="Arial" pitchFamily="-84" charset="0"/>
              </a:rPr>
              <a:t>) = (</a:t>
            </a:r>
            <a:r>
              <a:rPr lang="en-US" i="1" dirty="0" smtClean="0">
                <a:latin typeface="Arial" pitchFamily="-84" charset="0"/>
              </a:rPr>
              <a:t>b</a:t>
            </a:r>
            <a:r>
              <a:rPr lang="en-US" dirty="0" smtClean="0">
                <a:latin typeface="Arial" pitchFamily="-84" charset="0"/>
              </a:rPr>
              <a:t> mod </a:t>
            </a:r>
            <a:r>
              <a:rPr lang="en-US" i="1" dirty="0" smtClean="0">
                <a:latin typeface="Arial" pitchFamily="-84" charset="0"/>
              </a:rPr>
              <a:t>n</a:t>
            </a:r>
            <a:r>
              <a:rPr lang="en-US" dirty="0" smtClean="0">
                <a:latin typeface="Arial" pitchFamily="-84" charset="0"/>
              </a:rPr>
              <a:t>)</a:t>
            </a:r>
          </a:p>
          <a:p>
            <a:endParaRPr lang="en-US" dirty="0" smtClean="0">
              <a:latin typeface="Arial" pitchFamily="-84" charset="0"/>
              <a:ea typeface="ＭＳ Ｐゴシック" pitchFamily="-84" charset="-128"/>
              <a:cs typeface="ＭＳ Ｐゴシック" pitchFamily="-84" charset="-128"/>
            </a:endParaRPr>
          </a:p>
        </p:txBody>
      </p:sp>
      <p:sp>
        <p:nvSpPr>
          <p:cNvPr id="59396" name="Slide Number Placeholder 3"/>
          <p:cNvSpPr>
            <a:spLocks noGrp="1"/>
          </p:cNvSpPr>
          <p:nvPr>
            <p:ph type="sldNum" sz="quarter" idx="5"/>
          </p:nvPr>
        </p:nvSpPr>
        <p:spPr>
          <a:noFill/>
        </p:spPr>
        <p:txBody>
          <a:bodyPr/>
          <a:lstStyle/>
          <a:p>
            <a:fld id="{86F94C3A-2C59-124A-9480-A1DD054BCF2A}" type="slidenum">
              <a:rPr lang="en-AU" smtClean="0">
                <a:latin typeface="Arial" pitchFamily="-84" charset="0"/>
              </a:rPr>
              <a:pPr/>
              <a:t>15</a:t>
            </a:fld>
            <a:endParaRPr lang="en-AU" smtClean="0">
              <a:latin typeface="Arial" pitchFamily="-8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42"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55000" lnSpcReduction="20000"/>
          </a:bodyPr>
          <a:lstStyle/>
          <a:p>
            <a:pPr>
              <a:defRPr/>
            </a:pPr>
            <a:r>
              <a:rPr lang="en-US" sz="3200" dirty="0" smtClean="0"/>
              <a:t>Modular arithmetic exhibits the following properties:</a:t>
            </a:r>
          </a:p>
          <a:p>
            <a:pPr>
              <a:lnSpc>
                <a:spcPct val="120000"/>
              </a:lnSpc>
              <a:spcBef>
                <a:spcPts val="2000"/>
              </a:spcBef>
              <a:defRPr/>
            </a:pPr>
            <a:r>
              <a:rPr lang="en-US" dirty="0" smtClean="0"/>
              <a:t>		1.  [(</a:t>
            </a:r>
            <a:r>
              <a:rPr lang="en-US" i="1" dirty="0" smtClean="0"/>
              <a:t>a</a:t>
            </a:r>
            <a:r>
              <a:rPr lang="en-US" dirty="0" smtClean="0"/>
              <a:t> mod </a:t>
            </a:r>
            <a:r>
              <a:rPr lang="en-US" i="1" dirty="0" smtClean="0"/>
              <a:t>n</a:t>
            </a:r>
            <a:r>
              <a:rPr lang="en-US" dirty="0" smtClean="0"/>
              <a:t>) + (</a:t>
            </a:r>
            <a:r>
              <a:rPr lang="en-US" i="1" dirty="0" smtClean="0"/>
              <a:t>b</a:t>
            </a:r>
            <a:r>
              <a:rPr lang="en-US" dirty="0" smtClean="0"/>
              <a:t> mod </a:t>
            </a:r>
            <a:r>
              <a:rPr lang="en-US" i="1" dirty="0" smtClean="0"/>
              <a:t>n</a:t>
            </a:r>
            <a:r>
              <a:rPr lang="en-US" dirty="0" smtClean="0"/>
              <a:t>)] mod </a:t>
            </a:r>
            <a:r>
              <a:rPr lang="en-US" i="1" dirty="0" smtClean="0"/>
              <a:t>n</a:t>
            </a:r>
            <a:r>
              <a:rPr lang="en-US" dirty="0" smtClean="0"/>
              <a:t> </a:t>
            </a:r>
            <a:r>
              <a:rPr lang="en-US" i="1" dirty="0" smtClean="0"/>
              <a:t>= (a + b) </a:t>
            </a:r>
            <a:r>
              <a:rPr lang="en-US" dirty="0" smtClean="0"/>
              <a:t>mod </a:t>
            </a:r>
            <a:r>
              <a:rPr lang="en-US" i="1" dirty="0" smtClean="0"/>
              <a:t>n</a:t>
            </a:r>
          </a:p>
          <a:p>
            <a:pPr>
              <a:lnSpc>
                <a:spcPct val="120000"/>
              </a:lnSpc>
              <a:spcBef>
                <a:spcPts val="2000"/>
              </a:spcBef>
              <a:defRPr/>
            </a:pPr>
            <a:r>
              <a:rPr lang="en-US" dirty="0" smtClean="0"/>
              <a:t>		2.  [(</a:t>
            </a:r>
            <a:r>
              <a:rPr lang="en-US" i="1" dirty="0" smtClean="0"/>
              <a:t>a</a:t>
            </a:r>
            <a:r>
              <a:rPr lang="en-US" dirty="0" smtClean="0"/>
              <a:t> mod </a:t>
            </a:r>
            <a:r>
              <a:rPr lang="en-US" i="1" dirty="0" smtClean="0"/>
              <a:t>n</a:t>
            </a:r>
            <a:r>
              <a:rPr lang="en-US" dirty="0" smtClean="0"/>
              <a:t>) - (</a:t>
            </a:r>
            <a:r>
              <a:rPr lang="en-US" i="1" dirty="0" smtClean="0"/>
              <a:t>b</a:t>
            </a:r>
            <a:r>
              <a:rPr lang="en-US" dirty="0" smtClean="0"/>
              <a:t> mod </a:t>
            </a:r>
            <a:r>
              <a:rPr lang="en-US" i="1" dirty="0" smtClean="0"/>
              <a:t>n</a:t>
            </a:r>
            <a:r>
              <a:rPr lang="en-US" dirty="0" smtClean="0"/>
              <a:t>)] mod </a:t>
            </a:r>
            <a:r>
              <a:rPr lang="en-US" i="1" dirty="0" smtClean="0"/>
              <a:t>n = (a - b) </a:t>
            </a:r>
            <a:r>
              <a:rPr lang="en-US" dirty="0" smtClean="0"/>
              <a:t>mod </a:t>
            </a:r>
            <a:r>
              <a:rPr lang="en-US" i="1" dirty="0" smtClean="0"/>
              <a:t>n</a:t>
            </a:r>
          </a:p>
          <a:p>
            <a:pPr>
              <a:lnSpc>
                <a:spcPct val="120000"/>
              </a:lnSpc>
              <a:spcBef>
                <a:spcPts val="2000"/>
              </a:spcBef>
              <a:defRPr/>
            </a:pPr>
            <a:r>
              <a:rPr lang="en-US" dirty="0" smtClean="0"/>
              <a:t>		3.  [(</a:t>
            </a:r>
            <a:r>
              <a:rPr lang="en-US" i="1" dirty="0" smtClean="0"/>
              <a:t>a</a:t>
            </a:r>
            <a:r>
              <a:rPr lang="en-US" dirty="0" smtClean="0"/>
              <a:t> mod </a:t>
            </a:r>
            <a:r>
              <a:rPr lang="en-US" i="1" dirty="0" smtClean="0"/>
              <a:t>n</a:t>
            </a:r>
            <a:r>
              <a:rPr lang="en-US" dirty="0" smtClean="0"/>
              <a:t>) * (</a:t>
            </a:r>
            <a:r>
              <a:rPr lang="en-US" i="1" dirty="0" smtClean="0"/>
              <a:t>b</a:t>
            </a:r>
            <a:r>
              <a:rPr lang="en-US" dirty="0" smtClean="0"/>
              <a:t> mod </a:t>
            </a:r>
            <a:r>
              <a:rPr lang="en-US" i="1" dirty="0" smtClean="0"/>
              <a:t>n</a:t>
            </a:r>
            <a:r>
              <a:rPr lang="en-US" dirty="0" smtClean="0"/>
              <a:t>)] mod </a:t>
            </a:r>
            <a:r>
              <a:rPr lang="en-US" i="1" dirty="0" smtClean="0"/>
              <a:t>n = (a * b) </a:t>
            </a:r>
            <a:r>
              <a:rPr lang="en-US" dirty="0" smtClean="0"/>
              <a:t>mod </a:t>
            </a:r>
            <a:r>
              <a:rPr lang="en-US" i="1" dirty="0" smtClean="0"/>
              <a:t>n</a:t>
            </a:r>
          </a:p>
          <a:p>
            <a:pPr>
              <a:lnSpc>
                <a:spcPct val="120000"/>
              </a:lnSpc>
              <a:defRPr/>
            </a:pPr>
            <a:r>
              <a:rPr lang="en-US" sz="3200" dirty="0" smtClean="0"/>
              <a:t>We demonstrate the first property:</a:t>
            </a:r>
          </a:p>
          <a:p>
            <a:pPr lvl="1">
              <a:lnSpc>
                <a:spcPct val="120000"/>
              </a:lnSpc>
              <a:defRPr/>
            </a:pPr>
            <a:r>
              <a:rPr lang="en-US" sz="3000" dirty="0" smtClean="0"/>
              <a:t>Define (</a:t>
            </a:r>
            <a:r>
              <a:rPr lang="en-US" sz="3000" i="1" dirty="0" smtClean="0"/>
              <a:t>a</a:t>
            </a:r>
            <a:r>
              <a:rPr lang="en-US" sz="3000" dirty="0" smtClean="0"/>
              <a:t> mod </a:t>
            </a:r>
            <a:r>
              <a:rPr lang="en-US" sz="3000" i="1" dirty="0" smtClean="0"/>
              <a:t>n)</a:t>
            </a:r>
            <a:r>
              <a:rPr lang="en-US" sz="3000" dirty="0" smtClean="0"/>
              <a:t> = </a:t>
            </a:r>
            <a:r>
              <a:rPr lang="en-US" sz="3000" i="1" dirty="0" smtClean="0"/>
              <a:t>r</a:t>
            </a:r>
            <a:r>
              <a:rPr lang="en-US" sz="3000" i="1" baseline="-25000" dirty="0" smtClean="0"/>
              <a:t>a</a:t>
            </a:r>
            <a:r>
              <a:rPr lang="en-US" sz="3000" i="1" dirty="0" smtClean="0"/>
              <a:t> </a:t>
            </a:r>
            <a:r>
              <a:rPr lang="en-US" sz="3000" dirty="0" smtClean="0"/>
              <a:t>and (</a:t>
            </a:r>
            <a:r>
              <a:rPr lang="en-US" sz="3000" i="1" dirty="0" smtClean="0"/>
              <a:t>b</a:t>
            </a:r>
            <a:r>
              <a:rPr lang="en-US" sz="3000" dirty="0" smtClean="0"/>
              <a:t> mod </a:t>
            </a:r>
            <a:r>
              <a:rPr lang="en-US" sz="3000" i="1" dirty="0" smtClean="0"/>
              <a:t>n</a:t>
            </a:r>
            <a:r>
              <a:rPr lang="en-US" sz="3000" dirty="0" smtClean="0"/>
              <a:t>) = </a:t>
            </a:r>
            <a:r>
              <a:rPr lang="en-US" sz="3000" i="1" dirty="0" smtClean="0"/>
              <a:t>r</a:t>
            </a:r>
            <a:r>
              <a:rPr lang="en-US" sz="3000" i="1" baseline="-25000" dirty="0" smtClean="0"/>
              <a:t>b</a:t>
            </a:r>
            <a:r>
              <a:rPr lang="en-US" sz="3000" dirty="0" smtClean="0"/>
              <a:t>. Then we can write </a:t>
            </a:r>
            <a:r>
              <a:rPr lang="en-US" sz="3000" i="1" dirty="0" smtClean="0"/>
              <a:t>a = r</a:t>
            </a:r>
            <a:r>
              <a:rPr lang="en-US" sz="3000" i="1" baseline="-25000" dirty="0" smtClean="0"/>
              <a:t>a</a:t>
            </a:r>
            <a:r>
              <a:rPr lang="en-US" sz="3000" i="1" dirty="0" smtClean="0"/>
              <a:t> </a:t>
            </a:r>
            <a:r>
              <a:rPr lang="en-US" sz="3000" dirty="0" smtClean="0"/>
              <a:t>+ </a:t>
            </a:r>
            <a:r>
              <a:rPr lang="en-US" sz="3000" i="1" dirty="0" smtClean="0"/>
              <a:t>jn</a:t>
            </a:r>
            <a:r>
              <a:rPr lang="en-US" sz="3000" dirty="0" smtClean="0"/>
              <a:t> for some integer</a:t>
            </a:r>
            <a:r>
              <a:rPr lang="en-US" sz="3000" i="1" dirty="0" smtClean="0"/>
              <a:t> j </a:t>
            </a:r>
            <a:r>
              <a:rPr lang="en-US" sz="3000" dirty="0" smtClean="0"/>
              <a:t>and </a:t>
            </a:r>
            <a:r>
              <a:rPr lang="en-US" sz="3000" i="1" dirty="0" smtClean="0"/>
              <a:t>b = r</a:t>
            </a:r>
            <a:r>
              <a:rPr lang="en-US" sz="3000" i="1" baseline="-25000" dirty="0" smtClean="0"/>
              <a:t>b</a:t>
            </a:r>
            <a:r>
              <a:rPr lang="en-US" sz="3000" i="1" dirty="0" smtClean="0"/>
              <a:t> + kn </a:t>
            </a:r>
            <a:r>
              <a:rPr lang="en-US" sz="3000" dirty="0" smtClean="0"/>
              <a:t>for some integer </a:t>
            </a:r>
            <a:r>
              <a:rPr lang="en-US" sz="3000" i="1" dirty="0" smtClean="0"/>
              <a:t>k</a:t>
            </a:r>
            <a:r>
              <a:rPr lang="en-US" sz="3000" dirty="0" smtClean="0"/>
              <a:t>. </a:t>
            </a:r>
          </a:p>
          <a:p>
            <a:pPr lvl="1">
              <a:lnSpc>
                <a:spcPct val="120000"/>
              </a:lnSpc>
              <a:defRPr/>
            </a:pPr>
            <a:r>
              <a:rPr lang="en-US" sz="3000" dirty="0" smtClean="0"/>
              <a:t>Then:</a:t>
            </a:r>
          </a:p>
          <a:p>
            <a:pPr>
              <a:spcBef>
                <a:spcPts val="1200"/>
              </a:spcBef>
              <a:defRPr/>
            </a:pPr>
            <a:r>
              <a:rPr lang="en-US" dirty="0" smtClean="0"/>
              <a:t>		(a + b) mod n = (ra + jn + rb + kn) mod n</a:t>
            </a:r>
          </a:p>
          <a:p>
            <a:pPr>
              <a:spcBef>
                <a:spcPts val="1200"/>
              </a:spcBef>
              <a:defRPr/>
            </a:pPr>
            <a:r>
              <a:rPr lang="en-US" dirty="0" smtClean="0"/>
              <a:t>			        = (ra + rb + (k + j)n) mod n</a:t>
            </a:r>
          </a:p>
          <a:p>
            <a:pPr>
              <a:spcBef>
                <a:spcPts val="1200"/>
              </a:spcBef>
              <a:defRPr/>
            </a:pPr>
            <a:r>
              <a:rPr lang="en-US" dirty="0" smtClean="0"/>
              <a:t>			        = (ra + rb) mod n</a:t>
            </a:r>
          </a:p>
          <a:p>
            <a:pPr>
              <a:spcBef>
                <a:spcPts val="1200"/>
              </a:spcBef>
              <a:defRPr/>
            </a:pPr>
            <a:r>
              <a:rPr lang="en-US" dirty="0" smtClean="0"/>
              <a:t>			        = [(a mod n) + (b mod n)] mod n</a:t>
            </a:r>
          </a:p>
          <a:p>
            <a:pPr>
              <a:defRPr/>
            </a:pPr>
            <a:endParaRPr lang="en-US" dirty="0"/>
          </a:p>
        </p:txBody>
      </p:sp>
      <p:sp>
        <p:nvSpPr>
          <p:cNvPr id="61444" name="Slide Number Placeholder 3"/>
          <p:cNvSpPr>
            <a:spLocks noGrp="1"/>
          </p:cNvSpPr>
          <p:nvPr>
            <p:ph type="sldNum" sz="quarter" idx="5"/>
          </p:nvPr>
        </p:nvSpPr>
        <p:spPr>
          <a:noFill/>
        </p:spPr>
        <p:txBody>
          <a:bodyPr/>
          <a:lstStyle/>
          <a:p>
            <a:fld id="{A05B2419-3275-C04F-8FDC-CEB8F0A9BFC5}" type="slidenum">
              <a:rPr lang="en-AU" smtClean="0">
                <a:latin typeface="Arial" pitchFamily="-84" charset="0"/>
              </a:rPr>
              <a:pPr/>
              <a:t>16</a:t>
            </a:fld>
            <a:endParaRPr lang="en-AU" smtClean="0">
              <a:latin typeface="Arial" pitchFamily="-8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90" name="Slide Image Placeholder 1"/>
          <p:cNvSpPr>
            <a:spLocks noGrp="1" noRot="1" noChangeAspect="1"/>
          </p:cNvSpPr>
          <p:nvPr>
            <p:ph type="sldImg"/>
          </p:nvPr>
        </p:nvSpPr>
        <p:spPr>
          <a:ln/>
        </p:spPr>
      </p:sp>
      <p:sp>
        <p:nvSpPr>
          <p:cNvPr id="63491" name="Notes Placeholder 2"/>
          <p:cNvSpPr>
            <a:spLocks noGrp="1"/>
          </p:cNvSpPr>
          <p:nvPr>
            <p:ph type="body" idx="1"/>
          </p:nvPr>
        </p:nvSpPr>
        <p:spPr>
          <a:noFill/>
          <a:ln/>
        </p:spPr>
        <p:txBody>
          <a:bodyPr/>
          <a:lstStyle/>
          <a:p>
            <a:r>
              <a:rPr lang="en-US" smtClean="0">
                <a:latin typeface="Arial" pitchFamily="-84" charset="0"/>
                <a:ea typeface="ＭＳ Ｐゴシック" pitchFamily="-84" charset="-128"/>
                <a:cs typeface="ＭＳ Ｐゴシック" pitchFamily="-84" charset="-128"/>
              </a:rPr>
              <a:t> The remaining properties are proven as easily. Here are examples of the three</a:t>
            </a:r>
          </a:p>
          <a:p>
            <a:r>
              <a:rPr lang="en-US" smtClean="0">
                <a:latin typeface="Arial" pitchFamily="-84" charset="0"/>
                <a:ea typeface="ＭＳ Ｐゴシック" pitchFamily="-84" charset="-128"/>
                <a:cs typeface="ＭＳ Ｐゴシック" pitchFamily="-84" charset="-128"/>
              </a:rPr>
              <a:t>Properties.</a:t>
            </a:r>
          </a:p>
        </p:txBody>
      </p:sp>
      <p:sp>
        <p:nvSpPr>
          <p:cNvPr id="63492" name="Slide Number Placeholder 3"/>
          <p:cNvSpPr>
            <a:spLocks noGrp="1"/>
          </p:cNvSpPr>
          <p:nvPr>
            <p:ph type="sldNum" sz="quarter" idx="5"/>
          </p:nvPr>
        </p:nvSpPr>
        <p:spPr>
          <a:noFill/>
        </p:spPr>
        <p:txBody>
          <a:bodyPr/>
          <a:lstStyle/>
          <a:p>
            <a:fld id="{05165EDC-6161-8D44-86F9-56C4889C6689}" type="slidenum">
              <a:rPr lang="en-AU" smtClean="0">
                <a:latin typeface="Arial" pitchFamily="-84" charset="0"/>
              </a:rPr>
              <a:pPr/>
              <a:t>17</a:t>
            </a:fld>
            <a:endParaRPr lang="en-AU" smtClean="0">
              <a:latin typeface="Arial" pitchFamily="-8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5538" name="Slide Image Placeholder 1"/>
          <p:cNvSpPr>
            <a:spLocks noGrp="1" noRot="1" noChangeAspect="1"/>
          </p:cNvSpPr>
          <p:nvPr>
            <p:ph type="sldImg"/>
          </p:nvPr>
        </p:nvSpPr>
        <p:spPr>
          <a:ln/>
        </p:spPr>
      </p:sp>
      <p:sp>
        <p:nvSpPr>
          <p:cNvPr id="65539" name="Notes Placeholder 2"/>
          <p:cNvSpPr>
            <a:spLocks noGrp="1"/>
          </p:cNvSpPr>
          <p:nvPr>
            <p:ph type="body" idx="1"/>
          </p:nvPr>
        </p:nvSpPr>
        <p:spPr>
          <a:noFill/>
          <a:ln/>
        </p:spPr>
        <p:txBody>
          <a:bodyPr/>
          <a:lstStyle/>
          <a:p>
            <a:r>
              <a:rPr lang="en-US" smtClean="0">
                <a:latin typeface="Arial" pitchFamily="-84" charset="0"/>
                <a:ea typeface="ＭＳ Ｐゴシック" pitchFamily="-84" charset="-128"/>
                <a:cs typeface="ＭＳ Ｐゴシック" pitchFamily="-84" charset="-128"/>
              </a:rPr>
              <a:t> Table 4.2 provides an illustration of modular addition and multiplication</a:t>
            </a:r>
          </a:p>
          <a:p>
            <a:r>
              <a:rPr lang="en-US" smtClean="0">
                <a:latin typeface="Arial" pitchFamily="-84" charset="0"/>
                <a:ea typeface="ＭＳ Ｐゴシック" pitchFamily="-84" charset="-128"/>
                <a:cs typeface="ＭＳ Ｐゴシック" pitchFamily="-84" charset="-128"/>
              </a:rPr>
              <a:t>modulo 8. Looking at addition, the results are straightforward, and there is a regular</a:t>
            </a:r>
          </a:p>
          <a:p>
            <a:r>
              <a:rPr lang="en-US" smtClean="0">
                <a:latin typeface="Arial" pitchFamily="-84" charset="0"/>
                <a:ea typeface="ＭＳ Ｐゴシック" pitchFamily="-84" charset="-128"/>
                <a:cs typeface="ＭＳ Ｐゴシック" pitchFamily="-84" charset="-128"/>
              </a:rPr>
              <a:t>pattern to the matrix. Both matrices are symmetric about the main diagonal</a:t>
            </a:r>
          </a:p>
          <a:p>
            <a:r>
              <a:rPr lang="en-US" smtClean="0">
                <a:latin typeface="Arial" pitchFamily="-84" charset="0"/>
                <a:ea typeface="ＭＳ Ｐゴシック" pitchFamily="-84" charset="-128"/>
                <a:cs typeface="ＭＳ Ｐゴシック" pitchFamily="-84" charset="-128"/>
              </a:rPr>
              <a:t>in conformance to the commutative property of addition and multiplication. </a:t>
            </a:r>
            <a:endParaRPr lang="en-AU" smtClean="0">
              <a:latin typeface="Arial" pitchFamily="-84" charset="0"/>
              <a:ea typeface="ＭＳ Ｐゴシック" pitchFamily="-84" charset="-128"/>
              <a:cs typeface="ＭＳ Ｐゴシック" pitchFamily="-84" charset="-128"/>
            </a:endParaRPr>
          </a:p>
          <a:p>
            <a:endParaRPr lang="en-US" smtClean="0">
              <a:latin typeface="Arial" pitchFamily="-84" charset="0"/>
              <a:ea typeface="ＭＳ Ｐゴシック" pitchFamily="-84" charset="-128"/>
              <a:cs typeface="ＭＳ Ｐゴシック" pitchFamily="-84" charset="-128"/>
            </a:endParaRPr>
          </a:p>
        </p:txBody>
      </p:sp>
      <p:sp>
        <p:nvSpPr>
          <p:cNvPr id="65540" name="Slide Number Placeholder 3"/>
          <p:cNvSpPr>
            <a:spLocks noGrp="1"/>
          </p:cNvSpPr>
          <p:nvPr>
            <p:ph type="sldNum" sz="quarter" idx="5"/>
          </p:nvPr>
        </p:nvSpPr>
        <p:spPr>
          <a:noFill/>
        </p:spPr>
        <p:txBody>
          <a:bodyPr/>
          <a:lstStyle/>
          <a:p>
            <a:fld id="{54812EAA-F774-4A4F-8A80-46A3893DE848}" type="slidenum">
              <a:rPr lang="en-AU" smtClean="0">
                <a:latin typeface="Arial" pitchFamily="-84" charset="0"/>
              </a:rPr>
              <a:pPr/>
              <a:t>18</a:t>
            </a:fld>
            <a:endParaRPr lang="en-AU" smtClean="0">
              <a:latin typeface="Arial" pitchFamily="-8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7586" name="Slide Image Placeholder 1"/>
          <p:cNvSpPr>
            <a:spLocks noGrp="1" noRot="1" noChangeAspect="1"/>
          </p:cNvSpPr>
          <p:nvPr>
            <p:ph type="sldImg"/>
          </p:nvPr>
        </p:nvSpPr>
        <p:spPr>
          <a:ln/>
        </p:spPr>
      </p:sp>
      <p:sp>
        <p:nvSpPr>
          <p:cNvPr id="67587" name="Notes Placeholder 2"/>
          <p:cNvSpPr>
            <a:spLocks noGrp="1"/>
          </p:cNvSpPr>
          <p:nvPr>
            <p:ph type="body" idx="1"/>
          </p:nvPr>
        </p:nvSpPr>
        <p:spPr>
          <a:noFill/>
          <a:ln/>
        </p:spPr>
        <p:txBody>
          <a:bodyPr/>
          <a:lstStyle/>
          <a:p>
            <a:r>
              <a:rPr lang="en-US" smtClean="0">
                <a:latin typeface="Arial" pitchFamily="-84" charset="0"/>
                <a:ea typeface="ＭＳ Ｐゴシック" pitchFamily="-84" charset="-128"/>
                <a:cs typeface="ＭＳ Ｐゴシック" pitchFamily="-84" charset="-128"/>
              </a:rPr>
              <a:t> Similarly, the entries in the multiplication table are straightforward. In ordinary</a:t>
            </a:r>
          </a:p>
          <a:p>
            <a:r>
              <a:rPr lang="en-US" smtClean="0">
                <a:latin typeface="Arial" pitchFamily="-84" charset="0"/>
                <a:ea typeface="ＭＳ Ｐゴシック" pitchFamily="-84" charset="-128"/>
                <a:cs typeface="ＭＳ Ｐゴシック" pitchFamily="-84" charset="-128"/>
              </a:rPr>
              <a:t>arithmetic, there is a multiplicative inverse, or reciprocal, to each integer. In modular</a:t>
            </a:r>
          </a:p>
          <a:p>
            <a:r>
              <a:rPr lang="en-US" smtClean="0">
                <a:latin typeface="Arial" pitchFamily="-84" charset="0"/>
                <a:ea typeface="ＭＳ Ｐゴシック" pitchFamily="-84" charset="-128"/>
                <a:cs typeface="ＭＳ Ｐゴシック" pitchFamily="-84" charset="-128"/>
              </a:rPr>
              <a:t>arithmetic mod 8, the multiplicative inverse of x  is the integer y  such that</a:t>
            </a:r>
          </a:p>
          <a:p>
            <a:r>
              <a:rPr lang="en-US" smtClean="0">
                <a:latin typeface="Arial" pitchFamily="-84" charset="0"/>
                <a:ea typeface="ＭＳ Ｐゴシック" pitchFamily="-84" charset="-128"/>
                <a:cs typeface="ＭＳ Ｐゴシック" pitchFamily="-84" charset="-128"/>
              </a:rPr>
              <a:t>(x * y ) mod 8 =  1 mod 8. Now, to find the multiplicative inverse of an integer</a:t>
            </a:r>
          </a:p>
          <a:p>
            <a:r>
              <a:rPr lang="en-US" smtClean="0">
                <a:latin typeface="Arial" pitchFamily="-84" charset="0"/>
                <a:ea typeface="ＭＳ Ｐゴシック" pitchFamily="-84" charset="-128"/>
                <a:cs typeface="ＭＳ Ｐゴシック" pitchFamily="-84" charset="-128"/>
              </a:rPr>
              <a:t>from the multiplication table, scan across the matrix in the row for that integer to</a:t>
            </a:r>
          </a:p>
          <a:p>
            <a:r>
              <a:rPr lang="en-US" smtClean="0">
                <a:latin typeface="Arial" pitchFamily="-84" charset="0"/>
                <a:ea typeface="ＭＳ Ｐゴシック" pitchFamily="-84" charset="-128"/>
                <a:cs typeface="ＭＳ Ｐゴシック" pitchFamily="-84" charset="-128"/>
              </a:rPr>
              <a:t>find the value 1; the integer at the top of that column is the multiplicative inverse;</a:t>
            </a:r>
          </a:p>
          <a:p>
            <a:r>
              <a:rPr lang="en-US" smtClean="0">
                <a:latin typeface="Arial" pitchFamily="-84" charset="0"/>
                <a:ea typeface="ＭＳ Ｐゴシック" pitchFamily="-84" charset="-128"/>
                <a:cs typeface="ＭＳ Ｐゴシック" pitchFamily="-84" charset="-128"/>
              </a:rPr>
              <a:t>thus, (3 *  3) mod 8 =  1. Note that not all integers mod 8 have a multiplicative</a:t>
            </a:r>
          </a:p>
          <a:p>
            <a:r>
              <a:rPr lang="en-US" smtClean="0">
                <a:latin typeface="Arial" pitchFamily="-84" charset="0"/>
                <a:ea typeface="ＭＳ Ｐゴシック" pitchFamily="-84" charset="-128"/>
                <a:cs typeface="ＭＳ Ｐゴシック" pitchFamily="-84" charset="-128"/>
              </a:rPr>
              <a:t>inverse; more about that later.</a:t>
            </a:r>
            <a:endParaRPr lang="en-AU" smtClean="0">
              <a:latin typeface="Arial" pitchFamily="-84" charset="0"/>
              <a:ea typeface="ＭＳ Ｐゴシック" pitchFamily="-84" charset="-128"/>
              <a:cs typeface="ＭＳ Ｐゴシック" pitchFamily="-84" charset="-128"/>
            </a:endParaRPr>
          </a:p>
          <a:p>
            <a:endParaRPr lang="en-US" smtClean="0">
              <a:latin typeface="Arial" pitchFamily="-84" charset="0"/>
              <a:ea typeface="ＭＳ Ｐゴシック" pitchFamily="-84" charset="-128"/>
              <a:cs typeface="ＭＳ Ｐゴシック" pitchFamily="-84" charset="-128"/>
            </a:endParaRPr>
          </a:p>
        </p:txBody>
      </p:sp>
      <p:sp>
        <p:nvSpPr>
          <p:cNvPr id="67588" name="Slide Number Placeholder 3"/>
          <p:cNvSpPr>
            <a:spLocks noGrp="1"/>
          </p:cNvSpPr>
          <p:nvPr>
            <p:ph type="sldNum" sz="quarter" idx="5"/>
          </p:nvPr>
        </p:nvSpPr>
        <p:spPr>
          <a:noFill/>
        </p:spPr>
        <p:txBody>
          <a:bodyPr/>
          <a:lstStyle/>
          <a:p>
            <a:fld id="{001755E3-5E80-4046-B358-B8EC7915C077}" type="slidenum">
              <a:rPr lang="en-AU" smtClean="0">
                <a:latin typeface="Arial" pitchFamily="-84" charset="0"/>
              </a:rPr>
              <a:pPr/>
              <a:t>19</a:t>
            </a:fld>
            <a:endParaRPr lang="en-AU" smtClean="0">
              <a:latin typeface="Arial" pitchFamily="-8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770" name="Slide Image Placeholder 1"/>
          <p:cNvSpPr>
            <a:spLocks noGrp="1" noRot="1" noChangeAspect="1"/>
          </p:cNvSpPr>
          <p:nvPr>
            <p:ph type="sldImg"/>
          </p:nvPr>
        </p:nvSpPr>
        <p:spPr>
          <a:ln/>
        </p:spPr>
      </p:sp>
      <p:sp>
        <p:nvSpPr>
          <p:cNvPr id="32771" name="Notes Placeholder 2"/>
          <p:cNvSpPr>
            <a:spLocks noGrp="1"/>
          </p:cNvSpPr>
          <p:nvPr>
            <p:ph type="body" idx="1"/>
          </p:nvPr>
        </p:nvSpPr>
        <p:spPr>
          <a:noFill/>
          <a:ln/>
        </p:spPr>
        <p:txBody>
          <a:bodyPr/>
          <a:lstStyle/>
          <a:p>
            <a:r>
              <a:rPr lang="en-US" smtClean="0">
                <a:latin typeface="Arial" pitchFamily="-84" charset="0"/>
                <a:ea typeface="ＭＳ Ｐゴシック" pitchFamily="-84" charset="-128"/>
                <a:cs typeface="ＭＳ Ｐゴシック" pitchFamily="-84" charset="-128"/>
              </a:rPr>
              <a:t> Finite fields have become increasingly important in cryptography. A number of cryptographic</a:t>
            </a:r>
          </a:p>
          <a:p>
            <a:r>
              <a:rPr lang="en-US" smtClean="0">
                <a:latin typeface="Arial" pitchFamily="-84" charset="0"/>
                <a:ea typeface="ＭＳ Ｐゴシック" pitchFamily="-84" charset="-128"/>
                <a:cs typeface="ＭＳ Ｐゴシック" pitchFamily="-84" charset="-128"/>
              </a:rPr>
              <a:t>algorithms rely heavily on properties of finite fields, notably the Advanced</a:t>
            </a:r>
          </a:p>
          <a:p>
            <a:r>
              <a:rPr lang="en-US" smtClean="0">
                <a:latin typeface="Arial" pitchFamily="-84" charset="0"/>
                <a:ea typeface="ＭＳ Ｐゴシック" pitchFamily="-84" charset="-128"/>
                <a:cs typeface="ＭＳ Ｐゴシック" pitchFamily="-84" charset="-128"/>
              </a:rPr>
              <a:t>Encryption Standard (AES) and elliptic curve cryptography. Other examples include</a:t>
            </a:r>
          </a:p>
          <a:p>
            <a:r>
              <a:rPr lang="en-US" smtClean="0">
                <a:latin typeface="Arial" pitchFamily="-84" charset="0"/>
                <a:ea typeface="ＭＳ Ｐゴシック" pitchFamily="-84" charset="-128"/>
                <a:cs typeface="ＭＳ Ｐゴシック" pitchFamily="-84" charset="-128"/>
              </a:rPr>
              <a:t>the message authentication code CMAC and the authenticated encryption</a:t>
            </a:r>
          </a:p>
          <a:p>
            <a:r>
              <a:rPr lang="en-US" smtClean="0">
                <a:latin typeface="Arial" pitchFamily="-84" charset="0"/>
                <a:ea typeface="ＭＳ Ｐゴシック" pitchFamily="-84" charset="-128"/>
                <a:cs typeface="ＭＳ Ｐゴシック" pitchFamily="-84" charset="-128"/>
              </a:rPr>
              <a:t>scheme GCM.</a:t>
            </a:r>
          </a:p>
          <a:p>
            <a:endParaRPr lang="en-US" smtClean="0">
              <a:latin typeface="Arial" pitchFamily="-84" charset="0"/>
              <a:ea typeface="ＭＳ Ｐゴシック" pitchFamily="-84" charset="-128"/>
              <a:cs typeface="ＭＳ Ｐゴシック" pitchFamily="-84" charset="-128"/>
            </a:endParaRPr>
          </a:p>
          <a:p>
            <a:r>
              <a:rPr lang="en-US" smtClean="0">
                <a:latin typeface="Arial" pitchFamily="-84" charset="0"/>
                <a:ea typeface="ＭＳ Ｐゴシック" pitchFamily="-84" charset="-128"/>
                <a:cs typeface="ＭＳ Ｐゴシック" pitchFamily="-84" charset="-128"/>
              </a:rPr>
              <a:t>This chapter provides the reader with sufficient background on the concepts of</a:t>
            </a:r>
          </a:p>
          <a:p>
            <a:r>
              <a:rPr lang="en-US" smtClean="0">
                <a:latin typeface="Arial" pitchFamily="-84" charset="0"/>
                <a:ea typeface="ＭＳ Ｐゴシック" pitchFamily="-84" charset="-128"/>
                <a:cs typeface="ＭＳ Ｐゴシック" pitchFamily="-84" charset="-128"/>
              </a:rPr>
              <a:t>finite fields to be able to understand the design of AES and other cryptographic algorithms</a:t>
            </a:r>
          </a:p>
          <a:p>
            <a:r>
              <a:rPr lang="en-US" smtClean="0">
                <a:latin typeface="Arial" pitchFamily="-84" charset="0"/>
                <a:ea typeface="ＭＳ Ｐゴシック" pitchFamily="-84" charset="-128"/>
                <a:cs typeface="ＭＳ Ｐゴシック" pitchFamily="-84" charset="-128"/>
              </a:rPr>
              <a:t>that use finite fields. The first three sections introduce basic concepts from number</a:t>
            </a:r>
          </a:p>
          <a:p>
            <a:r>
              <a:rPr lang="en-US" smtClean="0">
                <a:latin typeface="Arial" pitchFamily="-84" charset="0"/>
                <a:ea typeface="ＭＳ Ｐゴシック" pitchFamily="-84" charset="-128"/>
                <a:cs typeface="ＭＳ Ｐゴシック" pitchFamily="-84" charset="-128"/>
              </a:rPr>
              <a:t>theory that are needed in the remainder of the chapter; these include divisibility,</a:t>
            </a:r>
          </a:p>
          <a:p>
            <a:r>
              <a:rPr lang="en-US" smtClean="0">
                <a:latin typeface="Arial" pitchFamily="-84" charset="0"/>
                <a:ea typeface="ＭＳ Ｐゴシック" pitchFamily="-84" charset="-128"/>
                <a:cs typeface="ＭＳ Ｐゴシック" pitchFamily="-84" charset="-128"/>
              </a:rPr>
              <a:t>the Euclidian algorithm, and modular arithmetic. Next comes a brief overview of the</a:t>
            </a:r>
          </a:p>
          <a:p>
            <a:r>
              <a:rPr lang="en-US" smtClean="0">
                <a:latin typeface="Arial" pitchFamily="-84" charset="0"/>
                <a:ea typeface="ＭＳ Ｐゴシック" pitchFamily="-84" charset="-128"/>
                <a:cs typeface="ＭＳ Ｐゴシック" pitchFamily="-84" charset="-128"/>
              </a:rPr>
              <a:t>concepts of group, ring, and field. This section is somewhat abstract; the reader may</a:t>
            </a:r>
          </a:p>
          <a:p>
            <a:r>
              <a:rPr lang="en-US" smtClean="0">
                <a:latin typeface="Arial" pitchFamily="-84" charset="0"/>
                <a:ea typeface="ＭＳ Ｐゴシック" pitchFamily="-84" charset="-128"/>
                <a:cs typeface="ＭＳ Ｐゴシック" pitchFamily="-84" charset="-128"/>
              </a:rPr>
              <a:t>prefer to quickly skim this section on a first reading. We are then ready to discuss finite</a:t>
            </a:r>
          </a:p>
          <a:p>
            <a:r>
              <a:rPr lang="en-US" smtClean="0">
                <a:latin typeface="Arial" pitchFamily="-84" charset="0"/>
                <a:ea typeface="ＭＳ Ｐゴシック" pitchFamily="-84" charset="-128"/>
                <a:cs typeface="ＭＳ Ｐゴシック" pitchFamily="-84" charset="-128"/>
              </a:rPr>
              <a:t>fields of the form GF(p ), where p  is a prime number. Next, we need some additional</a:t>
            </a:r>
          </a:p>
          <a:p>
            <a:r>
              <a:rPr lang="en-US" smtClean="0">
                <a:latin typeface="Arial" pitchFamily="-84" charset="0"/>
                <a:ea typeface="ＭＳ Ｐゴシック" pitchFamily="-84" charset="-128"/>
                <a:cs typeface="ＭＳ Ｐゴシック" pitchFamily="-84" charset="-128"/>
              </a:rPr>
              <a:t>background, this time in polynomial arithmetic. The chapter concludes with a discussion</a:t>
            </a:r>
          </a:p>
          <a:p>
            <a:r>
              <a:rPr lang="en-US" smtClean="0">
                <a:latin typeface="Arial" pitchFamily="-84" charset="0"/>
                <a:ea typeface="ＭＳ Ｐゴシック" pitchFamily="-84" charset="-128"/>
                <a:cs typeface="ＭＳ Ｐゴシック" pitchFamily="-84" charset="-128"/>
              </a:rPr>
              <a:t>of finite fields of the form GF(2</a:t>
            </a:r>
            <a:r>
              <a:rPr lang="en-US" baseline="30000" smtClean="0">
                <a:latin typeface="Arial" pitchFamily="-84" charset="0"/>
                <a:ea typeface="ＭＳ Ｐゴシック" pitchFamily="-84" charset="-128"/>
                <a:cs typeface="ＭＳ Ｐゴシック" pitchFamily="-84" charset="-128"/>
              </a:rPr>
              <a:t>n</a:t>
            </a:r>
            <a:r>
              <a:rPr lang="en-US" smtClean="0">
                <a:latin typeface="Arial" pitchFamily="-84" charset="0"/>
                <a:ea typeface="ＭＳ Ｐゴシック" pitchFamily="-84" charset="-128"/>
                <a:cs typeface="ＭＳ Ｐゴシック" pitchFamily="-84" charset="-128"/>
              </a:rPr>
              <a:t> ), where n  is a positive integer.</a:t>
            </a:r>
          </a:p>
        </p:txBody>
      </p:sp>
      <p:sp>
        <p:nvSpPr>
          <p:cNvPr id="32772" name="Slide Number Placeholder 3"/>
          <p:cNvSpPr>
            <a:spLocks noGrp="1"/>
          </p:cNvSpPr>
          <p:nvPr>
            <p:ph type="sldNum" sz="quarter" idx="5"/>
          </p:nvPr>
        </p:nvSpPr>
        <p:spPr>
          <a:noFill/>
        </p:spPr>
        <p:txBody>
          <a:bodyPr/>
          <a:lstStyle/>
          <a:p>
            <a:fld id="{B80C2CB9-0E3F-284F-82E5-C13EA3B1B06E}" type="slidenum">
              <a:rPr lang="en-AU" smtClean="0">
                <a:latin typeface="Arial" pitchFamily="-84" charset="0"/>
              </a:rPr>
              <a:pPr/>
              <a:t>2</a:t>
            </a:fld>
            <a:endParaRPr lang="en-AU" smtClean="0">
              <a:latin typeface="Arial" pitchFamily="-8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9634" name="Slide Image Placeholder 1"/>
          <p:cNvSpPr>
            <a:spLocks noGrp="1" noRot="1" noChangeAspect="1"/>
          </p:cNvSpPr>
          <p:nvPr>
            <p:ph type="sldImg"/>
          </p:nvPr>
        </p:nvSpPr>
        <p:spPr>
          <a:ln/>
        </p:spPr>
      </p:sp>
      <p:sp>
        <p:nvSpPr>
          <p:cNvPr id="69635" name="Notes Placeholder 2"/>
          <p:cNvSpPr>
            <a:spLocks noGrp="1"/>
          </p:cNvSpPr>
          <p:nvPr>
            <p:ph type="body" idx="1"/>
          </p:nvPr>
        </p:nvSpPr>
        <p:spPr>
          <a:noFill/>
          <a:ln/>
        </p:spPr>
        <p:txBody>
          <a:bodyPr/>
          <a:lstStyle/>
          <a:p>
            <a:r>
              <a:rPr lang="en-US" smtClean="0">
                <a:latin typeface="Arial" pitchFamily="-84" charset="0"/>
                <a:ea typeface="ＭＳ Ｐゴシック" pitchFamily="-84" charset="-128"/>
                <a:cs typeface="ＭＳ Ｐゴシック" pitchFamily="-84" charset="-128"/>
              </a:rPr>
              <a:t>As in ordinary addition, there is an additive inverse, or negative, to each integer in</a:t>
            </a:r>
          </a:p>
          <a:p>
            <a:r>
              <a:rPr lang="en-US" smtClean="0">
                <a:latin typeface="Arial" pitchFamily="-84" charset="0"/>
                <a:ea typeface="ＭＳ Ｐゴシック" pitchFamily="-84" charset="-128"/>
                <a:cs typeface="ＭＳ Ｐゴシック" pitchFamily="-84" charset="-128"/>
              </a:rPr>
              <a:t>modular arithmetic. In this case, the negative of an integer x  is the integer y  such</a:t>
            </a:r>
          </a:p>
          <a:p>
            <a:r>
              <a:rPr lang="en-US" smtClean="0">
                <a:latin typeface="Arial" pitchFamily="-84" charset="0"/>
                <a:ea typeface="ＭＳ Ｐゴシック" pitchFamily="-84" charset="-128"/>
                <a:cs typeface="ＭＳ Ｐゴシック" pitchFamily="-84" charset="-128"/>
              </a:rPr>
              <a:t>that (x + y ) mod 8 =  0. To find the additive inverse of an integer in the left-hand</a:t>
            </a:r>
          </a:p>
          <a:p>
            <a:r>
              <a:rPr lang="en-US" smtClean="0">
                <a:latin typeface="Arial" pitchFamily="-84" charset="0"/>
                <a:ea typeface="ＭＳ Ｐゴシック" pitchFamily="-84" charset="-128"/>
                <a:cs typeface="ＭＳ Ｐゴシック" pitchFamily="-84" charset="-128"/>
              </a:rPr>
              <a:t>column, scan across the corresponding row of the matrix to find the value 0; the</a:t>
            </a:r>
          </a:p>
          <a:p>
            <a:r>
              <a:rPr lang="en-US" smtClean="0">
                <a:latin typeface="Arial" pitchFamily="-84" charset="0"/>
                <a:ea typeface="ＭＳ Ｐゴシック" pitchFamily="-84" charset="-128"/>
                <a:cs typeface="ＭＳ Ｐゴシック" pitchFamily="-84" charset="-128"/>
              </a:rPr>
              <a:t> integer at the top of that column is the additive inverse; thus, (2 +  6) mod 8 =  0.</a:t>
            </a:r>
            <a:endParaRPr lang="en-AU" smtClean="0">
              <a:latin typeface="Arial" pitchFamily="-84" charset="0"/>
              <a:ea typeface="ＭＳ Ｐゴシック" pitchFamily="-84" charset="-128"/>
              <a:cs typeface="ＭＳ Ｐゴシック" pitchFamily="-84" charset="-128"/>
            </a:endParaRPr>
          </a:p>
          <a:p>
            <a:endParaRPr lang="en-US" smtClean="0">
              <a:latin typeface="Arial" pitchFamily="-84" charset="0"/>
              <a:ea typeface="ＭＳ Ｐゴシック" pitchFamily="-84" charset="-128"/>
              <a:cs typeface="ＭＳ Ｐゴシック" pitchFamily="-84" charset="-128"/>
            </a:endParaRPr>
          </a:p>
          <a:p>
            <a:endParaRPr lang="en-US" smtClean="0">
              <a:latin typeface="Arial" pitchFamily="-84" charset="0"/>
              <a:ea typeface="ＭＳ Ｐゴシック" pitchFamily="-84" charset="-128"/>
              <a:cs typeface="ＭＳ Ｐゴシック" pitchFamily="-84" charset="-128"/>
            </a:endParaRPr>
          </a:p>
        </p:txBody>
      </p:sp>
      <p:sp>
        <p:nvSpPr>
          <p:cNvPr id="69636" name="Slide Number Placeholder 3"/>
          <p:cNvSpPr>
            <a:spLocks noGrp="1"/>
          </p:cNvSpPr>
          <p:nvPr>
            <p:ph type="sldNum" sz="quarter" idx="5"/>
          </p:nvPr>
        </p:nvSpPr>
        <p:spPr>
          <a:noFill/>
        </p:spPr>
        <p:txBody>
          <a:bodyPr/>
          <a:lstStyle/>
          <a:p>
            <a:fld id="{D8B5FE4E-337E-8542-8758-D390F14993B4}" type="slidenum">
              <a:rPr lang="en-AU" smtClean="0">
                <a:latin typeface="Arial" pitchFamily="-84" charset="0"/>
              </a:rPr>
              <a:pPr/>
              <a:t>20</a:t>
            </a:fld>
            <a:endParaRPr lang="en-AU" smtClean="0">
              <a:latin typeface="Arial" pitchFamily="-8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1682" name="Slide Image Placeholder 1"/>
          <p:cNvSpPr>
            <a:spLocks noGrp="1" noRot="1" noChangeAspect="1"/>
          </p:cNvSpPr>
          <p:nvPr>
            <p:ph type="sldImg"/>
          </p:nvPr>
        </p:nvSpPr>
        <p:spPr>
          <a:ln/>
        </p:spPr>
      </p:sp>
      <p:sp>
        <p:nvSpPr>
          <p:cNvPr id="71683" name="Notes Placeholder 2"/>
          <p:cNvSpPr>
            <a:spLocks noGrp="1"/>
          </p:cNvSpPr>
          <p:nvPr>
            <p:ph type="body" idx="1"/>
          </p:nvPr>
        </p:nvSpPr>
        <p:spPr>
          <a:noFill/>
          <a:ln/>
        </p:spPr>
        <p:txBody>
          <a:bodyPr/>
          <a:lstStyle/>
          <a:p>
            <a:pPr eaLnBrk="1" hangingPunct="1"/>
            <a:r>
              <a:rPr lang="en-US" smtClean="0">
                <a:latin typeface="Arial" pitchFamily="-84" charset="0"/>
                <a:ea typeface="ＭＳ Ｐゴシック" pitchFamily="-84" charset="-128"/>
                <a:cs typeface="ＭＳ Ｐゴシック" pitchFamily="-84" charset="-128"/>
              </a:rPr>
              <a:t>If we perform modular arithmetic within Z</a:t>
            </a:r>
            <a:r>
              <a:rPr lang="en-US" baseline="-25000" smtClean="0">
                <a:latin typeface="Arial" pitchFamily="-84" charset="0"/>
                <a:ea typeface="ＭＳ Ｐゴシック" pitchFamily="-84" charset="-128"/>
                <a:cs typeface="ＭＳ Ｐゴシック" pitchFamily="-84" charset="-128"/>
              </a:rPr>
              <a:t>n</a:t>
            </a:r>
            <a:r>
              <a:rPr lang="en-US" smtClean="0">
                <a:latin typeface="Arial" pitchFamily="-84" charset="0"/>
                <a:ea typeface="ＭＳ Ｐゴシック" pitchFamily="-84" charset="-128"/>
                <a:cs typeface="ＭＳ Ｐゴシック" pitchFamily="-84" charset="-128"/>
              </a:rPr>
              <a:t>, the properties shown in Table 4.3 hold for integers in Z</a:t>
            </a:r>
            <a:r>
              <a:rPr lang="en-US" baseline="-25000" smtClean="0">
                <a:latin typeface="Arial" pitchFamily="-84" charset="0"/>
                <a:ea typeface="ＭＳ Ｐゴシック" pitchFamily="-84" charset="-128"/>
                <a:cs typeface="ＭＳ Ｐゴシック" pitchFamily="-84" charset="-128"/>
              </a:rPr>
              <a:t>n</a:t>
            </a:r>
            <a:r>
              <a:rPr lang="en-US" smtClean="0">
                <a:latin typeface="Arial" pitchFamily="-84" charset="0"/>
                <a:ea typeface="ＭＳ Ｐゴシック" pitchFamily="-84" charset="-128"/>
                <a:cs typeface="ＭＳ Ｐゴシック" pitchFamily="-84" charset="-128"/>
              </a:rPr>
              <a:t> We show in the next section that this implies that Z</a:t>
            </a:r>
            <a:r>
              <a:rPr lang="en-US" baseline="-25000" smtClean="0">
                <a:latin typeface="Arial" pitchFamily="-84" charset="0"/>
                <a:ea typeface="ＭＳ Ｐゴシック" pitchFamily="-84" charset="-128"/>
                <a:cs typeface="ＭＳ Ｐゴシック" pitchFamily="-84" charset="-128"/>
              </a:rPr>
              <a:t>n</a:t>
            </a:r>
            <a:r>
              <a:rPr lang="en-US" smtClean="0">
                <a:latin typeface="Arial" pitchFamily="-84" charset="0"/>
                <a:ea typeface="ＭＳ Ｐゴシック" pitchFamily="-84" charset="-128"/>
                <a:cs typeface="ＭＳ Ｐゴシック" pitchFamily="-84" charset="-128"/>
              </a:rPr>
              <a:t> is a commutative ring with a multiplicative identity element. Note that unlike ordinary arithmetic, the following statement is true only with the attached condition:</a:t>
            </a:r>
          </a:p>
          <a:p>
            <a:pPr eaLnBrk="1" hangingPunct="1"/>
            <a:r>
              <a:rPr lang="en-US" smtClean="0">
                <a:latin typeface="Arial" pitchFamily="-84" charset="0"/>
                <a:ea typeface="ＭＳ Ｐゴシック" pitchFamily="-84" charset="-128"/>
                <a:cs typeface="ＭＳ Ｐゴシック" pitchFamily="-84" charset="-128"/>
              </a:rPr>
              <a:t>   if (a x b) = (a x c) (mod n) then b = c (mod n)    if a is relatively prime to n</a:t>
            </a:r>
          </a:p>
          <a:p>
            <a:pPr eaLnBrk="1" hangingPunct="1"/>
            <a:r>
              <a:rPr lang="en-US" smtClean="0">
                <a:latin typeface="Arial" pitchFamily="-84" charset="0"/>
                <a:ea typeface="ＭＳ Ｐゴシック" pitchFamily="-84" charset="-128"/>
                <a:cs typeface="ＭＳ Ｐゴシック" pitchFamily="-84" charset="-128"/>
              </a:rPr>
              <a:t>In general, an integer has a multiplicative inverse in Z</a:t>
            </a:r>
            <a:r>
              <a:rPr lang="en-US" baseline="-25000" smtClean="0">
                <a:latin typeface="Arial" pitchFamily="-84" charset="0"/>
                <a:ea typeface="ＭＳ Ｐゴシック" pitchFamily="-84" charset="-128"/>
                <a:cs typeface="ＭＳ Ｐゴシック" pitchFamily="-84" charset="-128"/>
              </a:rPr>
              <a:t>n</a:t>
            </a:r>
            <a:r>
              <a:rPr lang="en-US" smtClean="0">
                <a:latin typeface="Arial" pitchFamily="-84" charset="0"/>
                <a:ea typeface="ＭＳ Ｐゴシック" pitchFamily="-84" charset="-128"/>
                <a:cs typeface="ＭＳ Ｐゴシック" pitchFamily="-84" charset="-128"/>
              </a:rPr>
              <a:t> if that integer is relatively prime to n. Table 4.2 cin the text shows that the integers 1, 3, 5, and 7 have a multiplicative inverse in Z 8, but 2, 4, and 6 do not. </a:t>
            </a:r>
          </a:p>
        </p:txBody>
      </p:sp>
      <p:sp>
        <p:nvSpPr>
          <p:cNvPr id="71684" name="Slide Number Placeholder 3"/>
          <p:cNvSpPr>
            <a:spLocks noGrp="1"/>
          </p:cNvSpPr>
          <p:nvPr>
            <p:ph type="sldNum" sz="quarter" idx="5"/>
          </p:nvPr>
        </p:nvSpPr>
        <p:spPr>
          <a:noFill/>
        </p:spPr>
        <p:txBody>
          <a:bodyPr/>
          <a:lstStyle/>
          <a:p>
            <a:fld id="{4E666F9F-413C-7D4C-A627-B4D99621AA15}" type="slidenum">
              <a:rPr lang="en-AU" smtClean="0">
                <a:latin typeface="Arial" pitchFamily="-84" charset="0"/>
              </a:rPr>
              <a:pPr/>
              <a:t>21</a:t>
            </a:fld>
            <a:endParaRPr lang="en-AU" smtClean="0">
              <a:latin typeface="Arial" pitchFamily="-8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3730" name="Slide Image Placeholder 1"/>
          <p:cNvSpPr>
            <a:spLocks noGrp="1" noRot="1" noChangeAspect="1"/>
          </p:cNvSpPr>
          <p:nvPr>
            <p:ph type="sldImg"/>
          </p:nvPr>
        </p:nvSpPr>
        <p:spPr>
          <a:ln/>
        </p:spPr>
      </p:sp>
      <p:sp>
        <p:nvSpPr>
          <p:cNvPr id="73731" name="Notes Placeholder 2"/>
          <p:cNvSpPr>
            <a:spLocks noGrp="1"/>
          </p:cNvSpPr>
          <p:nvPr>
            <p:ph type="body" idx="1"/>
          </p:nvPr>
        </p:nvSpPr>
        <p:spPr>
          <a:noFill/>
          <a:ln/>
        </p:spPr>
        <p:txBody>
          <a:bodyPr/>
          <a:lstStyle/>
          <a:p>
            <a:r>
              <a:rPr lang="en-US" smtClean="0">
                <a:latin typeface="Arial" pitchFamily="-84" charset="0"/>
                <a:ea typeface="ＭＳ Ｐゴシック" pitchFamily="-84" charset="-128"/>
                <a:cs typeface="ＭＳ Ｐゴシック" pitchFamily="-84" charset="-128"/>
              </a:rPr>
              <a:t>Example of the Extended Euclidean Algorithm.  (See pages 97 – 99 in textbook for details.)</a:t>
            </a:r>
          </a:p>
        </p:txBody>
      </p:sp>
      <p:sp>
        <p:nvSpPr>
          <p:cNvPr id="73732" name="Slide Number Placeholder 3"/>
          <p:cNvSpPr>
            <a:spLocks noGrp="1"/>
          </p:cNvSpPr>
          <p:nvPr>
            <p:ph type="sldNum" sz="quarter" idx="5"/>
          </p:nvPr>
        </p:nvSpPr>
        <p:spPr>
          <a:noFill/>
        </p:spPr>
        <p:txBody>
          <a:bodyPr/>
          <a:lstStyle/>
          <a:p>
            <a:fld id="{BB4220B7-2036-6648-AF1F-6DFB8489BAC3}" type="slidenum">
              <a:rPr lang="en-AU" smtClean="0">
                <a:latin typeface="Arial" pitchFamily="-84" charset="0"/>
              </a:rPr>
              <a:pPr/>
              <a:t>22</a:t>
            </a:fld>
            <a:endParaRPr lang="en-AU" smtClean="0">
              <a:latin typeface="Arial" pitchFamily="-8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2215C305-00C5-CE4B-9FC2-6AC8B787271B}" type="slidenum">
              <a:rPr lang="en-AU">
                <a:latin typeface="Arial" pitchFamily="-84" charset="0"/>
              </a:rPr>
              <a:pPr/>
              <a:t>23</a:t>
            </a:fld>
            <a:endParaRPr lang="en-AU">
              <a:latin typeface="Arial" pitchFamily="-84" charset="0"/>
            </a:endParaRPr>
          </a:p>
        </p:txBody>
      </p:sp>
      <p:sp>
        <p:nvSpPr>
          <p:cNvPr id="7577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ln/>
        </p:spPr>
        <p:txBody>
          <a:bodyPr/>
          <a:lstStyle/>
          <a:p>
            <a:pPr>
              <a:defRPr/>
            </a:pPr>
            <a:r>
              <a:rPr lang="en-US" dirty="0" smtClean="0"/>
              <a:t>Groups, rings, and fields are the fundamental elements of a branch of mathematics</a:t>
            </a:r>
          </a:p>
          <a:p>
            <a:pPr>
              <a:defRPr/>
            </a:pPr>
            <a:r>
              <a:rPr lang="en-US" dirty="0" smtClean="0"/>
              <a:t>known as abstract algebra, or modern algebra. In abstract algebra, we are concerned</a:t>
            </a:r>
          </a:p>
          <a:p>
            <a:pPr>
              <a:defRPr/>
            </a:pPr>
            <a:r>
              <a:rPr lang="en-US" dirty="0" smtClean="0"/>
              <a:t>with sets on whose elements we can operate algebraically; that is, we can combine</a:t>
            </a:r>
          </a:p>
          <a:p>
            <a:pPr>
              <a:defRPr/>
            </a:pPr>
            <a:r>
              <a:rPr lang="en-US" dirty="0" smtClean="0"/>
              <a:t>two elements of the set, perhaps in several ways, to obtain a third element of the set.</a:t>
            </a:r>
          </a:p>
          <a:p>
            <a:pPr>
              <a:defRPr/>
            </a:pPr>
            <a:r>
              <a:rPr lang="en-US" dirty="0" smtClean="0"/>
              <a:t>These operations are subject to specific rules, which define the nature of the set. By</a:t>
            </a:r>
          </a:p>
          <a:p>
            <a:pPr>
              <a:defRPr/>
            </a:pPr>
            <a:r>
              <a:rPr lang="en-US" dirty="0" smtClean="0"/>
              <a:t>convention, the notation for the two principal classes of operations</a:t>
            </a:r>
          </a:p>
          <a:p>
            <a:pPr>
              <a:defRPr/>
            </a:pPr>
            <a:r>
              <a:rPr lang="en-US" dirty="0" smtClean="0"/>
              <a:t>on set elements is usually the same as the notation for addition and multiplication on ordinary numbers.</a:t>
            </a:r>
          </a:p>
          <a:p>
            <a:pPr>
              <a:defRPr/>
            </a:pPr>
            <a:r>
              <a:rPr lang="en-US" dirty="0" smtClean="0"/>
              <a:t>However, it is important to note that, in abstract algebra, we are not limited to</a:t>
            </a:r>
          </a:p>
          <a:p>
            <a:pPr>
              <a:defRPr/>
            </a:pPr>
            <a:r>
              <a:rPr lang="en-US" dirty="0" smtClean="0"/>
              <a:t>ordinary arithmetical operations. All this should become clear as we proceed.</a:t>
            </a:r>
          </a:p>
          <a:p>
            <a:pPr>
              <a:defRPr/>
            </a:pPr>
            <a:endParaRPr lang="en-US" dirty="0" smtClean="0"/>
          </a:p>
          <a:p>
            <a:pPr>
              <a:defRPr/>
            </a:pPr>
            <a:r>
              <a:rPr lang="en-US" dirty="0" smtClean="0"/>
              <a:t> A group G , sometimes denoted by {G , * }, is a set of elements with a binary operation</a:t>
            </a:r>
          </a:p>
          <a:p>
            <a:pPr>
              <a:defRPr/>
            </a:pPr>
            <a:r>
              <a:rPr lang="en-US" dirty="0" smtClean="0"/>
              <a:t>denoted by *  that associates to each ordered pair (a, b ) of elements in G  an element</a:t>
            </a:r>
          </a:p>
          <a:p>
            <a:pPr>
              <a:defRPr/>
            </a:pPr>
            <a:r>
              <a:rPr lang="en-US" dirty="0" smtClean="0"/>
              <a:t>(a ~ b ) in G , such that the following axioms are obeyed:</a:t>
            </a:r>
          </a:p>
          <a:p>
            <a:pPr>
              <a:defRPr/>
            </a:pPr>
            <a:endParaRPr lang="en-US" dirty="0" smtClean="0"/>
          </a:p>
          <a:p>
            <a:pPr lvl="1">
              <a:spcBef>
                <a:spcPts val="1300"/>
              </a:spcBef>
              <a:defRPr/>
            </a:pPr>
            <a:r>
              <a:rPr lang="en-US" dirty="0" smtClean="0"/>
              <a:t>(A1) Closure: </a:t>
            </a:r>
          </a:p>
          <a:p>
            <a:pPr lvl="2">
              <a:spcBef>
                <a:spcPts val="1300"/>
              </a:spcBef>
              <a:defRPr/>
            </a:pPr>
            <a:r>
              <a:rPr lang="en-US" dirty="0" smtClean="0"/>
              <a:t>If </a:t>
            </a:r>
            <a:r>
              <a:rPr lang="en-US" i="1" dirty="0" smtClean="0"/>
              <a:t>a</a:t>
            </a:r>
            <a:r>
              <a:rPr lang="en-US" dirty="0" smtClean="0"/>
              <a:t> and </a:t>
            </a:r>
            <a:r>
              <a:rPr lang="en-US" i="1" dirty="0" smtClean="0"/>
              <a:t>b</a:t>
            </a:r>
            <a:r>
              <a:rPr lang="en-US" dirty="0" smtClean="0"/>
              <a:t> belong to </a:t>
            </a:r>
            <a:r>
              <a:rPr lang="en-US" i="1" dirty="0" smtClean="0"/>
              <a:t>G</a:t>
            </a:r>
            <a:r>
              <a:rPr lang="en-US" dirty="0" smtClean="0"/>
              <a:t>, then </a:t>
            </a:r>
            <a:r>
              <a:rPr lang="en-US" i="1" dirty="0" smtClean="0"/>
              <a:t>a * b</a:t>
            </a:r>
            <a:r>
              <a:rPr lang="en-US" dirty="0" smtClean="0"/>
              <a:t> is also in </a:t>
            </a:r>
            <a:r>
              <a:rPr lang="en-US" i="1" dirty="0" smtClean="0"/>
              <a:t>G</a:t>
            </a:r>
          </a:p>
          <a:p>
            <a:pPr lvl="1">
              <a:spcBef>
                <a:spcPts val="1300"/>
              </a:spcBef>
              <a:defRPr/>
            </a:pPr>
            <a:r>
              <a:rPr lang="en-US" dirty="0" smtClean="0"/>
              <a:t>(A2) Associative: </a:t>
            </a:r>
          </a:p>
          <a:p>
            <a:pPr lvl="2">
              <a:spcBef>
                <a:spcPts val="1300"/>
              </a:spcBef>
              <a:defRPr/>
            </a:pPr>
            <a:r>
              <a:rPr lang="en-US" i="1" dirty="0" smtClean="0"/>
              <a:t>a * (b * c) = (a * b) * c </a:t>
            </a:r>
            <a:r>
              <a:rPr lang="en-US" dirty="0" smtClean="0"/>
              <a:t>for all </a:t>
            </a:r>
            <a:r>
              <a:rPr lang="en-US" i="1" dirty="0" smtClean="0"/>
              <a:t>a, b, c </a:t>
            </a:r>
            <a:r>
              <a:rPr lang="en-US" dirty="0" smtClean="0"/>
              <a:t>in </a:t>
            </a:r>
            <a:r>
              <a:rPr lang="en-US" i="1" dirty="0" smtClean="0"/>
              <a:t>G</a:t>
            </a:r>
          </a:p>
          <a:p>
            <a:pPr lvl="1">
              <a:spcBef>
                <a:spcPts val="1300"/>
              </a:spcBef>
              <a:defRPr/>
            </a:pPr>
            <a:r>
              <a:rPr lang="en-US" dirty="0" smtClean="0"/>
              <a:t>(A3) Identity element: </a:t>
            </a:r>
          </a:p>
          <a:p>
            <a:pPr lvl="2">
              <a:spcBef>
                <a:spcPts val="1300"/>
              </a:spcBef>
              <a:defRPr/>
            </a:pPr>
            <a:r>
              <a:rPr lang="en-US" dirty="0" smtClean="0"/>
              <a:t>There is an element </a:t>
            </a:r>
            <a:r>
              <a:rPr lang="en-US" i="1" dirty="0" smtClean="0"/>
              <a:t>e</a:t>
            </a:r>
            <a:r>
              <a:rPr lang="en-US" dirty="0" smtClean="0"/>
              <a:t> in </a:t>
            </a:r>
            <a:r>
              <a:rPr lang="en-US" i="1" dirty="0" smtClean="0"/>
              <a:t>G</a:t>
            </a:r>
            <a:r>
              <a:rPr lang="en-US" dirty="0" smtClean="0"/>
              <a:t> such that </a:t>
            </a:r>
            <a:r>
              <a:rPr lang="en-US" i="1" dirty="0" smtClean="0"/>
              <a:t>a * e = e * a = a </a:t>
            </a:r>
            <a:r>
              <a:rPr lang="en-US" dirty="0" smtClean="0"/>
              <a:t>for all </a:t>
            </a:r>
            <a:r>
              <a:rPr lang="en-US" i="1" dirty="0" smtClean="0"/>
              <a:t>a</a:t>
            </a:r>
            <a:r>
              <a:rPr lang="en-US" dirty="0" smtClean="0"/>
              <a:t> in </a:t>
            </a:r>
            <a:r>
              <a:rPr lang="en-US" i="1" dirty="0" smtClean="0"/>
              <a:t>G</a:t>
            </a:r>
          </a:p>
          <a:p>
            <a:pPr lvl="1">
              <a:spcBef>
                <a:spcPts val="1300"/>
              </a:spcBef>
              <a:defRPr/>
            </a:pPr>
            <a:r>
              <a:rPr lang="en-US" dirty="0" smtClean="0"/>
              <a:t>(A4) Inverse element: </a:t>
            </a:r>
          </a:p>
          <a:p>
            <a:pPr lvl="2">
              <a:defRPr/>
            </a:pPr>
            <a:r>
              <a:rPr lang="en-US" dirty="0" smtClean="0"/>
              <a:t>For each </a:t>
            </a:r>
            <a:r>
              <a:rPr lang="en-US" i="1" dirty="0" smtClean="0"/>
              <a:t>a</a:t>
            </a:r>
            <a:r>
              <a:rPr lang="en-US" dirty="0" smtClean="0"/>
              <a:t> in </a:t>
            </a:r>
            <a:r>
              <a:rPr lang="en-US" i="1" dirty="0" smtClean="0"/>
              <a:t>G</a:t>
            </a:r>
            <a:r>
              <a:rPr lang="en-US" dirty="0" smtClean="0"/>
              <a:t>, there is an element </a:t>
            </a:r>
            <a:r>
              <a:rPr lang="en-US" i="1" dirty="0" smtClean="0"/>
              <a:t>a</a:t>
            </a:r>
            <a:r>
              <a:rPr lang="en-US" dirty="0" smtClean="0"/>
              <a:t> in </a:t>
            </a:r>
            <a:r>
              <a:rPr lang="en-US" i="1" dirty="0" smtClean="0"/>
              <a:t>G </a:t>
            </a:r>
            <a:r>
              <a:rPr lang="en-US" dirty="0" smtClean="0"/>
              <a:t>such that </a:t>
            </a:r>
            <a:r>
              <a:rPr lang="en-US" i="1" dirty="0" smtClean="0"/>
              <a:t>a*a = a * a = e</a:t>
            </a:r>
          </a:p>
          <a:p>
            <a:pPr lvl="1">
              <a:spcBef>
                <a:spcPts val="1300"/>
              </a:spcBef>
              <a:defRPr/>
            </a:pPr>
            <a:r>
              <a:rPr lang="en-US" sz="2571" dirty="0" smtClean="0"/>
              <a:t>(A5) Commutative: </a:t>
            </a:r>
          </a:p>
          <a:p>
            <a:pPr lvl="2">
              <a:defRPr/>
            </a:pPr>
            <a:r>
              <a:rPr lang="en-US" i="1" dirty="0" smtClean="0"/>
              <a:t>a * b = b * a </a:t>
            </a:r>
            <a:r>
              <a:rPr lang="en-US" dirty="0" smtClean="0"/>
              <a:t>for all </a:t>
            </a:r>
            <a:r>
              <a:rPr lang="en-US" i="1" dirty="0" smtClean="0"/>
              <a:t>a, b </a:t>
            </a:r>
            <a:r>
              <a:rPr lang="en-US" dirty="0" smtClean="0"/>
              <a:t>in </a:t>
            </a:r>
            <a:r>
              <a:rPr lang="en-US" i="1" dirty="0" smtClean="0"/>
              <a:t>G</a:t>
            </a:r>
          </a:p>
          <a:p>
            <a:pPr lvl="2">
              <a:defRPr/>
            </a:pPr>
            <a:endParaRPr lang="en-US" i="1" dirty="0" smtClean="0"/>
          </a:p>
          <a:p>
            <a:pPr>
              <a:defRPr/>
            </a:pPr>
            <a:endParaRPr lang="en-AU" dirty="0" smtClean="0">
              <a:latin typeface="Arial" pitchFamily="-1" charset="0"/>
              <a:ea typeface="ＭＳ Ｐゴシック" pitchFamily="-1" charset="-128"/>
              <a:cs typeface="ＭＳ Ｐゴシック" pitchFamily="-1"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3728D505-0565-2344-8E61-EAF171809637}" type="slidenum">
              <a:rPr lang="en-AU">
                <a:latin typeface="Arial" pitchFamily="-84" charset="0"/>
              </a:rPr>
              <a:pPr/>
              <a:t>24</a:t>
            </a:fld>
            <a:endParaRPr lang="en-AU">
              <a:latin typeface="Arial" pitchFamily="-84" charset="0"/>
            </a:endParaRPr>
          </a:p>
        </p:txBody>
      </p:sp>
      <p:sp>
        <p:nvSpPr>
          <p:cNvPr id="77827" name="Rectangle 1026"/>
          <p:cNvSpPr>
            <a:spLocks noGrp="1" noRot="1" noChangeAspect="1" noChangeArrowheads="1" noTextEdit="1"/>
          </p:cNvSpPr>
          <p:nvPr>
            <p:ph type="sldImg"/>
          </p:nvPr>
        </p:nvSpPr>
        <p:spPr>
          <a:ln/>
        </p:spPr>
      </p:sp>
      <p:sp>
        <p:nvSpPr>
          <p:cNvPr id="77828" name="Rectangle 1027"/>
          <p:cNvSpPr>
            <a:spLocks noGrp="1" noChangeArrowheads="1"/>
          </p:cNvSpPr>
          <p:nvPr>
            <p:ph type="body" idx="1"/>
          </p:nvPr>
        </p:nvSpPr>
        <p:spPr>
          <a:noFill/>
          <a:ln/>
        </p:spPr>
        <p:txBody>
          <a:bodyPr/>
          <a:lstStyle/>
          <a:p>
            <a:pPr eaLnBrk="1" hangingPunct="1"/>
            <a:r>
              <a:rPr lang="en-US">
                <a:latin typeface="Arial" pitchFamily="-84" charset="0"/>
                <a:ea typeface="ＭＳ Ｐゴシック" pitchFamily="-84" charset="-128"/>
                <a:cs typeface="ＭＳ Ｐゴシック" pitchFamily="-84" charset="-128"/>
              </a:rPr>
              <a:t>Define exponentiation in a group as the repeated use of the group operator. Note that we are most familiar with it being applied to multiplication, but it is more general than that. If the repeated use of the operator on some value a in the group results in every possible value being created, then the group is said to be cyclic, and a is a generator of (or generates) the group G.</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52157904-C6CC-5240-98EA-AECAE7FDAA7E}" type="slidenum">
              <a:rPr lang="en-AU">
                <a:latin typeface="Arial" pitchFamily="-84" charset="0"/>
              </a:rPr>
              <a:pPr/>
              <a:t>25</a:t>
            </a:fld>
            <a:endParaRPr lang="en-AU">
              <a:latin typeface="Arial" pitchFamily="-84" charset="0"/>
            </a:endParaRPr>
          </a:p>
        </p:txBody>
      </p:sp>
      <p:sp>
        <p:nvSpPr>
          <p:cNvPr id="7987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ln/>
        </p:spPr>
        <p:txBody>
          <a:bodyPr/>
          <a:lstStyle/>
          <a:p>
            <a:pPr>
              <a:lnSpc>
                <a:spcPct val="140000"/>
              </a:lnSpc>
              <a:defRPr/>
            </a:pPr>
            <a:r>
              <a:rPr lang="en-US" dirty="0" smtClean="0"/>
              <a:t>A </a:t>
            </a:r>
            <a:r>
              <a:rPr lang="en-US" b="1" dirty="0" smtClean="0"/>
              <a:t>ring</a:t>
            </a:r>
            <a:r>
              <a:rPr lang="en-US" dirty="0" smtClean="0"/>
              <a:t> </a:t>
            </a:r>
            <a:r>
              <a:rPr lang="en-US" i="1" dirty="0" smtClean="0"/>
              <a:t>R</a:t>
            </a:r>
            <a:r>
              <a:rPr lang="en-US" dirty="0" smtClean="0"/>
              <a:t> , sometimes denoted by {R , + , * }, is a set of elements with two binary operations, called </a:t>
            </a:r>
            <a:r>
              <a:rPr lang="en-US" i="1" dirty="0" smtClean="0"/>
              <a:t>addition</a:t>
            </a:r>
            <a:r>
              <a:rPr lang="en-US" dirty="0" smtClean="0"/>
              <a:t> and </a:t>
            </a:r>
            <a:r>
              <a:rPr lang="en-US" i="1" dirty="0" smtClean="0"/>
              <a:t>multiplication</a:t>
            </a:r>
            <a:r>
              <a:rPr lang="en-US" dirty="0" smtClean="0"/>
              <a:t>,  such that for all </a:t>
            </a:r>
            <a:r>
              <a:rPr lang="en-US" i="1" dirty="0" smtClean="0"/>
              <a:t>a , b , c  </a:t>
            </a:r>
            <a:r>
              <a:rPr lang="en-US" dirty="0" smtClean="0"/>
              <a:t>in </a:t>
            </a:r>
            <a:r>
              <a:rPr lang="en-US" i="1" dirty="0" smtClean="0"/>
              <a:t>R</a:t>
            </a:r>
            <a:r>
              <a:rPr lang="en-US" dirty="0" smtClean="0"/>
              <a:t>  the following axioms are obeyed: </a:t>
            </a:r>
          </a:p>
          <a:p>
            <a:pPr>
              <a:defRPr/>
            </a:pPr>
            <a:r>
              <a:rPr lang="en-US" dirty="0" smtClean="0"/>
              <a:t>	</a:t>
            </a:r>
            <a:r>
              <a:rPr lang="en-US" b="1" dirty="0" smtClean="0"/>
              <a:t>(A1–A5) </a:t>
            </a:r>
          </a:p>
          <a:p>
            <a:pPr lvl="1">
              <a:lnSpc>
                <a:spcPct val="140000"/>
              </a:lnSpc>
              <a:spcBef>
                <a:spcPts val="1200"/>
              </a:spcBef>
              <a:defRPr/>
            </a:pPr>
            <a:r>
              <a:rPr lang="en-US" i="1" dirty="0" smtClean="0"/>
              <a:t>	R</a:t>
            </a:r>
            <a:r>
              <a:rPr lang="en-US" dirty="0" smtClean="0"/>
              <a:t>  is an abelian group with respect to addition; that is, </a:t>
            </a:r>
            <a:r>
              <a:rPr lang="en-US" i="1" dirty="0" smtClean="0"/>
              <a:t>R </a:t>
            </a:r>
            <a:r>
              <a:rPr lang="en-US" dirty="0" smtClean="0"/>
              <a:t>satisfies axioms A1 through A5. For the case of an additive group, we denote the identity element as 0 and the inverse of </a:t>
            </a:r>
            <a:r>
              <a:rPr lang="en-US" i="1" dirty="0" smtClean="0"/>
              <a:t>a</a:t>
            </a:r>
            <a:r>
              <a:rPr lang="en-US" dirty="0" smtClean="0"/>
              <a:t>  as </a:t>
            </a:r>
            <a:r>
              <a:rPr lang="en-US" i="1" dirty="0" smtClean="0"/>
              <a:t>–a </a:t>
            </a:r>
          </a:p>
          <a:p>
            <a:pPr lvl="1">
              <a:spcBef>
                <a:spcPts val="1200"/>
              </a:spcBef>
              <a:defRPr/>
            </a:pPr>
            <a:r>
              <a:rPr lang="en-US" sz="2880" b="1" i="1" dirty="0" smtClean="0"/>
              <a:t> (M1) Closure under multiplication:  </a:t>
            </a:r>
          </a:p>
          <a:p>
            <a:pPr lvl="1">
              <a:spcBef>
                <a:spcPts val="1200"/>
              </a:spcBef>
              <a:defRPr/>
            </a:pPr>
            <a:r>
              <a:rPr lang="en-US" sz="2545" dirty="0" smtClean="0"/>
              <a:t>	If</a:t>
            </a:r>
            <a:r>
              <a:rPr lang="en-US" sz="2545" i="1" dirty="0" smtClean="0"/>
              <a:t> a  </a:t>
            </a:r>
            <a:r>
              <a:rPr lang="en-US" sz="2545" dirty="0" smtClean="0"/>
              <a:t>and </a:t>
            </a:r>
            <a:r>
              <a:rPr lang="en-US" sz="2545" i="1" dirty="0" smtClean="0"/>
              <a:t>b  </a:t>
            </a:r>
            <a:r>
              <a:rPr lang="en-US" sz="2545" dirty="0" smtClean="0"/>
              <a:t>belong</a:t>
            </a:r>
            <a:r>
              <a:rPr lang="en-US" sz="2545" i="1" dirty="0" smtClean="0"/>
              <a:t> </a:t>
            </a:r>
            <a:r>
              <a:rPr lang="en-US" sz="2545" dirty="0" smtClean="0"/>
              <a:t>to</a:t>
            </a:r>
            <a:r>
              <a:rPr lang="en-US" sz="2545" i="1" dirty="0" smtClean="0"/>
              <a:t> R , </a:t>
            </a:r>
            <a:r>
              <a:rPr lang="en-US" sz="2545" dirty="0" smtClean="0"/>
              <a:t>then</a:t>
            </a:r>
            <a:r>
              <a:rPr lang="en-US" sz="2545" i="1" dirty="0" smtClean="0"/>
              <a:t> ab  </a:t>
            </a:r>
            <a:r>
              <a:rPr lang="en-US" sz="2545" dirty="0" smtClean="0"/>
              <a:t>is also in </a:t>
            </a:r>
            <a:r>
              <a:rPr lang="en-US" sz="2545" i="1" dirty="0" smtClean="0"/>
              <a:t>R </a:t>
            </a:r>
          </a:p>
          <a:p>
            <a:pPr>
              <a:spcBef>
                <a:spcPts val="1200"/>
              </a:spcBef>
              <a:defRPr/>
            </a:pPr>
            <a:r>
              <a:rPr lang="en-US" dirty="0" smtClean="0"/>
              <a:t>	</a:t>
            </a:r>
            <a:r>
              <a:rPr lang="en-US" b="1" dirty="0" smtClean="0"/>
              <a:t>(M2) Associativity of multiplication: </a:t>
            </a:r>
          </a:p>
          <a:p>
            <a:pPr>
              <a:spcBef>
                <a:spcPts val="1200"/>
              </a:spcBef>
              <a:defRPr/>
            </a:pPr>
            <a:r>
              <a:rPr lang="en-US" sz="2545" dirty="0" smtClean="0"/>
              <a:t>	         </a:t>
            </a:r>
            <a:r>
              <a:rPr lang="en-US" sz="2545" i="1" dirty="0" smtClean="0"/>
              <a:t>a (bc ) =  (ab)c  </a:t>
            </a:r>
            <a:r>
              <a:rPr lang="en-US" sz="2545" dirty="0" smtClean="0"/>
              <a:t>for all </a:t>
            </a:r>
            <a:r>
              <a:rPr lang="en-US" sz="2545" i="1" dirty="0" smtClean="0"/>
              <a:t>a , b , c  in R </a:t>
            </a:r>
          </a:p>
          <a:p>
            <a:pPr>
              <a:spcBef>
                <a:spcPts val="1200"/>
              </a:spcBef>
              <a:defRPr/>
            </a:pPr>
            <a:r>
              <a:rPr lang="en-US" sz="2727" dirty="0" smtClean="0"/>
              <a:t>	</a:t>
            </a:r>
            <a:r>
              <a:rPr lang="en-US" sz="2727" b="1" dirty="0" smtClean="0"/>
              <a:t>(M3) Distributive laws: </a:t>
            </a:r>
          </a:p>
          <a:p>
            <a:pPr>
              <a:spcBef>
                <a:spcPts val="1200"/>
              </a:spcBef>
              <a:defRPr/>
            </a:pPr>
            <a:r>
              <a:rPr lang="en-US" sz="2727" dirty="0" smtClean="0"/>
              <a:t>	       </a:t>
            </a:r>
            <a:r>
              <a:rPr lang="en-US" sz="2727" i="1" dirty="0" smtClean="0"/>
              <a:t>a (b + c ) = ab + ac  </a:t>
            </a:r>
            <a:r>
              <a:rPr lang="en-US" sz="2727" dirty="0" smtClean="0"/>
              <a:t>for all </a:t>
            </a:r>
            <a:r>
              <a:rPr lang="en-US" sz="2727" i="1" dirty="0" smtClean="0"/>
              <a:t>a , b , c  </a:t>
            </a:r>
            <a:r>
              <a:rPr lang="en-US" sz="2727" dirty="0" smtClean="0"/>
              <a:t>in </a:t>
            </a:r>
            <a:r>
              <a:rPr lang="en-US" sz="2727" i="1" dirty="0" smtClean="0"/>
              <a:t>R</a:t>
            </a:r>
            <a:r>
              <a:rPr lang="en-US" sz="2727" dirty="0" smtClean="0"/>
              <a:t> </a:t>
            </a:r>
          </a:p>
          <a:p>
            <a:pPr marL="342900" lvl="1" indent="-342900">
              <a:spcBef>
                <a:spcPts val="1200"/>
              </a:spcBef>
              <a:buClr>
                <a:schemeClr val="accent1">
                  <a:lumMod val="60000"/>
                  <a:lumOff val="40000"/>
                </a:schemeClr>
              </a:buClr>
              <a:defRPr/>
            </a:pPr>
            <a:r>
              <a:rPr lang="en-US" sz="2545" dirty="0" smtClean="0"/>
              <a:t>	       </a:t>
            </a:r>
            <a:r>
              <a:rPr lang="en-US" sz="2545" i="1" dirty="0" smtClean="0"/>
              <a:t> (a + b )c = ac + bc  </a:t>
            </a:r>
            <a:r>
              <a:rPr lang="en-US" sz="2545" dirty="0" smtClean="0"/>
              <a:t>for all </a:t>
            </a:r>
            <a:r>
              <a:rPr lang="en-US" sz="2545" i="1" dirty="0" smtClean="0"/>
              <a:t>a , b , c  </a:t>
            </a:r>
            <a:r>
              <a:rPr lang="en-US" sz="2545" dirty="0" smtClean="0"/>
              <a:t>in </a:t>
            </a:r>
            <a:r>
              <a:rPr lang="en-US" sz="2545" i="1" dirty="0" smtClean="0"/>
              <a:t>R</a:t>
            </a:r>
            <a:r>
              <a:rPr lang="en-US" sz="2727" i="1" dirty="0" smtClean="0"/>
              <a:t> </a:t>
            </a:r>
          </a:p>
          <a:p>
            <a:pPr>
              <a:lnSpc>
                <a:spcPct val="150000"/>
              </a:lnSpc>
              <a:spcBef>
                <a:spcPts val="1200"/>
              </a:spcBef>
              <a:defRPr/>
            </a:pPr>
            <a:r>
              <a:rPr lang="en-US" dirty="0" smtClean="0"/>
              <a:t>In essence, a ring is a set in which we can do addition, subtraction </a:t>
            </a:r>
            <a:r>
              <a:rPr lang="en-US" i="1" dirty="0" smtClean="0"/>
              <a:t>[a - b = a +  (-b )]</a:t>
            </a:r>
            <a:r>
              <a:rPr lang="en-US" dirty="0" smtClean="0"/>
              <a:t>, and multiplication without leaving the set</a:t>
            </a:r>
            <a:endParaRPr lang="en-US" dirty="0">
              <a:latin typeface="Arial" pitchFamily="-1" charset="0"/>
              <a:ea typeface="ＭＳ Ｐゴシック" pitchFamily="-1" charset="-128"/>
              <a:cs typeface="ＭＳ Ｐゴシック" pitchFamily="-1"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1922" name="Slide Image Placeholder 1"/>
          <p:cNvSpPr>
            <a:spLocks noGrp="1" noRot="1" noChangeAspect="1"/>
          </p:cNvSpPr>
          <p:nvPr>
            <p:ph type="sldImg"/>
          </p:nvPr>
        </p:nvSpPr>
        <p:spPr>
          <a:ln/>
        </p:spPr>
      </p:sp>
      <p:sp>
        <p:nvSpPr>
          <p:cNvPr id="81923" name="Notes Placeholder 2"/>
          <p:cNvSpPr>
            <a:spLocks noGrp="1"/>
          </p:cNvSpPr>
          <p:nvPr>
            <p:ph type="body" idx="1"/>
          </p:nvPr>
        </p:nvSpPr>
        <p:spPr>
          <a:noFill/>
          <a:ln/>
        </p:spPr>
        <p:txBody>
          <a:bodyPr/>
          <a:lstStyle/>
          <a:p>
            <a:r>
              <a:rPr lang="en-US" smtClean="0">
                <a:latin typeface="Arial" pitchFamily="-84" charset="0"/>
                <a:ea typeface="ＭＳ Ｐゴシック" pitchFamily="-84" charset="-128"/>
                <a:cs typeface="ＭＳ Ｐゴシック" pitchFamily="-84" charset="-128"/>
              </a:rPr>
              <a:t> A ring is said to be commutative if it satisfies the following additional condition:</a:t>
            </a:r>
          </a:p>
          <a:p>
            <a:pPr>
              <a:spcBef>
                <a:spcPts val="800"/>
              </a:spcBef>
            </a:pPr>
            <a:r>
              <a:rPr lang="en-US" smtClean="0">
                <a:latin typeface="Arial" pitchFamily="-84" charset="0"/>
                <a:ea typeface="ＭＳ Ｐゴシック" pitchFamily="-84" charset="-128"/>
                <a:cs typeface="ＭＳ Ｐゴシック" pitchFamily="-84" charset="-128"/>
              </a:rPr>
              <a:t>		</a:t>
            </a:r>
            <a:r>
              <a:rPr lang="en-US" b="1" smtClean="0">
                <a:latin typeface="Arial" pitchFamily="-84" charset="0"/>
                <a:ea typeface="ＭＳ Ｐゴシック" pitchFamily="-84" charset="-128"/>
                <a:cs typeface="ＭＳ Ｐゴシック" pitchFamily="-84" charset="-128"/>
              </a:rPr>
              <a:t>(M4) Commutativity of multiplication: </a:t>
            </a:r>
          </a:p>
          <a:p>
            <a:pPr>
              <a:spcBef>
                <a:spcPts val="800"/>
              </a:spcBef>
            </a:pPr>
            <a:r>
              <a:rPr lang="en-US" smtClean="0">
                <a:latin typeface="Arial" pitchFamily="-84" charset="0"/>
                <a:ea typeface="ＭＳ Ｐゴシック" pitchFamily="-84" charset="-128"/>
                <a:cs typeface="ＭＳ Ｐゴシック" pitchFamily="-84" charset="-128"/>
              </a:rPr>
              <a:t>		          ab = ba for all a, b in R</a:t>
            </a:r>
          </a:p>
          <a:p>
            <a:r>
              <a:rPr lang="en-US" smtClean="0">
                <a:latin typeface="Arial" pitchFamily="-84" charset="0"/>
                <a:ea typeface="ＭＳ Ｐゴシック" pitchFamily="-84" charset="-128"/>
                <a:cs typeface="ＭＳ Ｐゴシック" pitchFamily="-84" charset="-128"/>
              </a:rPr>
              <a:t> An integral domain  is a commutative ring that obeys the following axioms.</a:t>
            </a:r>
          </a:p>
          <a:p>
            <a:pPr>
              <a:spcBef>
                <a:spcPts val="800"/>
              </a:spcBef>
            </a:pPr>
            <a:r>
              <a:rPr lang="en-US" smtClean="0">
                <a:latin typeface="Arial" pitchFamily="-84" charset="0"/>
                <a:ea typeface="ＭＳ Ｐゴシック" pitchFamily="-84" charset="-128"/>
                <a:cs typeface="ＭＳ Ｐゴシック" pitchFamily="-84" charset="-128"/>
              </a:rPr>
              <a:t>		</a:t>
            </a:r>
            <a:r>
              <a:rPr lang="en-US" b="1" smtClean="0">
                <a:latin typeface="Arial" pitchFamily="-84" charset="0"/>
                <a:ea typeface="ＭＳ Ｐゴシック" pitchFamily="-84" charset="-128"/>
                <a:cs typeface="ＭＳ Ｐゴシック" pitchFamily="-84" charset="-128"/>
              </a:rPr>
              <a:t>(M5) Multiplicative identity:  </a:t>
            </a:r>
          </a:p>
          <a:p>
            <a:pPr>
              <a:spcBef>
                <a:spcPts val="800"/>
              </a:spcBef>
            </a:pPr>
            <a:r>
              <a:rPr lang="en-US" smtClean="0">
                <a:latin typeface="Arial" pitchFamily="-84" charset="0"/>
                <a:ea typeface="ＭＳ Ｐゴシック" pitchFamily="-84" charset="-128"/>
                <a:cs typeface="ＭＳ Ｐゴシック" pitchFamily="-84" charset="-128"/>
              </a:rPr>
              <a:t>		        There is an element 1 in </a:t>
            </a:r>
            <a:r>
              <a:rPr lang="en-US" i="1" smtClean="0">
                <a:latin typeface="Arial" pitchFamily="-84" charset="0"/>
                <a:ea typeface="ＭＳ Ｐゴシック" pitchFamily="-84" charset="-128"/>
                <a:cs typeface="ＭＳ Ｐゴシック" pitchFamily="-84" charset="-128"/>
              </a:rPr>
              <a:t>R</a:t>
            </a:r>
            <a:r>
              <a:rPr lang="en-US" smtClean="0">
                <a:latin typeface="Arial" pitchFamily="-84" charset="0"/>
                <a:ea typeface="ＭＳ Ｐゴシック" pitchFamily="-84" charset="-128"/>
                <a:cs typeface="ＭＳ Ｐゴシック" pitchFamily="-84" charset="-128"/>
              </a:rPr>
              <a:t>  such that </a:t>
            </a:r>
            <a:r>
              <a:rPr lang="en-US" i="1" smtClean="0">
                <a:latin typeface="Arial" pitchFamily="-84" charset="0"/>
                <a:ea typeface="ＭＳ Ｐゴシック" pitchFamily="-84" charset="-128"/>
                <a:cs typeface="ＭＳ Ｐゴシック" pitchFamily="-84" charset="-128"/>
              </a:rPr>
              <a:t>a 1 =  1a = a  </a:t>
            </a:r>
            <a:r>
              <a:rPr lang="en-US" smtClean="0">
                <a:latin typeface="Arial" pitchFamily="-84" charset="0"/>
                <a:ea typeface="ＭＳ Ｐゴシック" pitchFamily="-84" charset="-128"/>
                <a:cs typeface="ＭＳ Ｐゴシック" pitchFamily="-84" charset="-128"/>
              </a:rPr>
              <a:t>for all </a:t>
            </a:r>
            <a:r>
              <a:rPr lang="en-US" i="1" smtClean="0">
                <a:latin typeface="Arial" pitchFamily="-84" charset="0"/>
                <a:ea typeface="ＭＳ Ｐゴシック" pitchFamily="-84" charset="-128"/>
                <a:cs typeface="ＭＳ Ｐゴシック" pitchFamily="-84" charset="-128"/>
              </a:rPr>
              <a:t>a</a:t>
            </a:r>
            <a:r>
              <a:rPr lang="en-US" smtClean="0">
                <a:latin typeface="Arial" pitchFamily="-84" charset="0"/>
                <a:ea typeface="ＭＳ Ｐゴシック" pitchFamily="-84" charset="-128"/>
                <a:cs typeface="ＭＳ Ｐゴシック" pitchFamily="-84" charset="-128"/>
              </a:rPr>
              <a:t>  in </a:t>
            </a:r>
            <a:r>
              <a:rPr lang="en-US" i="1" smtClean="0">
                <a:latin typeface="Arial" pitchFamily="-84" charset="0"/>
                <a:ea typeface="ＭＳ Ｐゴシック" pitchFamily="-84" charset="-128"/>
                <a:cs typeface="ＭＳ Ｐゴシック" pitchFamily="-84" charset="-128"/>
              </a:rPr>
              <a:t>R </a:t>
            </a:r>
          </a:p>
          <a:p>
            <a:pPr>
              <a:spcBef>
                <a:spcPts val="800"/>
              </a:spcBef>
            </a:pPr>
            <a:r>
              <a:rPr lang="en-US" smtClean="0">
                <a:latin typeface="Arial" pitchFamily="-84" charset="0"/>
                <a:ea typeface="ＭＳ Ｐゴシック" pitchFamily="-84" charset="-128"/>
                <a:cs typeface="ＭＳ Ｐゴシック" pitchFamily="-84" charset="-128"/>
              </a:rPr>
              <a:t>		</a:t>
            </a:r>
            <a:r>
              <a:rPr lang="en-US" b="1" smtClean="0">
                <a:latin typeface="Arial" pitchFamily="-84" charset="0"/>
                <a:ea typeface="ＭＳ Ｐゴシック" pitchFamily="-84" charset="-128"/>
                <a:cs typeface="ＭＳ Ｐゴシック" pitchFamily="-84" charset="-128"/>
              </a:rPr>
              <a:t>(M6) No zero divisors:  </a:t>
            </a:r>
          </a:p>
          <a:p>
            <a:pPr>
              <a:spcBef>
                <a:spcPts val="800"/>
              </a:spcBef>
            </a:pPr>
            <a:r>
              <a:rPr lang="en-US" smtClean="0">
                <a:latin typeface="Arial" pitchFamily="-84" charset="0"/>
                <a:ea typeface="ＭＳ Ｐゴシック" pitchFamily="-84" charset="-128"/>
                <a:cs typeface="ＭＳ Ｐゴシック" pitchFamily="-84" charset="-128"/>
              </a:rPr>
              <a:t>		         If </a:t>
            </a:r>
            <a:r>
              <a:rPr lang="en-US" i="1" smtClean="0">
                <a:latin typeface="Arial" pitchFamily="-84" charset="0"/>
                <a:ea typeface="ＭＳ Ｐゴシック" pitchFamily="-84" charset="-128"/>
                <a:cs typeface="ＭＳ Ｐゴシック" pitchFamily="-84" charset="-128"/>
              </a:rPr>
              <a:t>a , b  </a:t>
            </a:r>
            <a:r>
              <a:rPr lang="en-US" smtClean="0">
                <a:latin typeface="Arial" pitchFamily="-84" charset="0"/>
                <a:ea typeface="ＭＳ Ｐゴシック" pitchFamily="-84" charset="-128"/>
                <a:cs typeface="ＭＳ Ｐゴシック" pitchFamily="-84" charset="-128"/>
              </a:rPr>
              <a:t>in </a:t>
            </a:r>
            <a:r>
              <a:rPr lang="en-US" i="1" smtClean="0">
                <a:latin typeface="Arial" pitchFamily="-84" charset="0"/>
                <a:ea typeface="ＭＳ Ｐゴシック" pitchFamily="-84" charset="-128"/>
                <a:cs typeface="ＭＳ Ｐゴシック" pitchFamily="-84" charset="-128"/>
              </a:rPr>
              <a:t>R</a:t>
            </a:r>
            <a:r>
              <a:rPr lang="en-US" smtClean="0">
                <a:latin typeface="Arial" pitchFamily="-84" charset="0"/>
                <a:ea typeface="ＭＳ Ｐゴシック" pitchFamily="-84" charset="-128"/>
                <a:cs typeface="ＭＳ Ｐゴシック" pitchFamily="-84" charset="-128"/>
              </a:rPr>
              <a:t>  and </a:t>
            </a:r>
            <a:r>
              <a:rPr lang="en-US" i="1" smtClean="0">
                <a:latin typeface="Arial" pitchFamily="-84" charset="0"/>
                <a:ea typeface="ＭＳ Ｐゴシック" pitchFamily="-84" charset="-128"/>
                <a:cs typeface="ＭＳ Ｐゴシック" pitchFamily="-84" charset="-128"/>
              </a:rPr>
              <a:t>ab =  0, </a:t>
            </a:r>
            <a:r>
              <a:rPr lang="en-US" smtClean="0">
                <a:latin typeface="Arial" pitchFamily="-84" charset="0"/>
                <a:ea typeface="ＭＳ Ｐゴシック" pitchFamily="-84" charset="-128"/>
                <a:cs typeface="ＭＳ Ｐゴシック" pitchFamily="-84" charset="-128"/>
              </a:rPr>
              <a:t>then either </a:t>
            </a:r>
            <a:r>
              <a:rPr lang="en-US" i="1" smtClean="0">
                <a:latin typeface="Arial" pitchFamily="-84" charset="0"/>
                <a:ea typeface="ＭＳ Ｐゴシック" pitchFamily="-84" charset="-128"/>
                <a:cs typeface="ＭＳ Ｐゴシック" pitchFamily="-84" charset="-128"/>
              </a:rPr>
              <a:t>a = 0 </a:t>
            </a:r>
            <a:r>
              <a:rPr lang="en-US" smtClean="0">
                <a:latin typeface="Arial" pitchFamily="-84" charset="0"/>
                <a:ea typeface="ＭＳ Ｐゴシック" pitchFamily="-84" charset="-128"/>
                <a:cs typeface="ＭＳ Ｐゴシック" pitchFamily="-84" charset="-128"/>
              </a:rPr>
              <a:t> or </a:t>
            </a:r>
            <a:r>
              <a:rPr lang="en-US" i="1" smtClean="0">
                <a:latin typeface="Arial" pitchFamily="-84" charset="0"/>
                <a:ea typeface="ＭＳ Ｐゴシック" pitchFamily="-84" charset="-128"/>
                <a:cs typeface="ＭＳ Ｐゴシック" pitchFamily="-84" charset="-128"/>
              </a:rPr>
              <a:t>b =  0</a:t>
            </a:r>
          </a:p>
          <a:p>
            <a:endParaRPr lang="en-US" smtClean="0">
              <a:latin typeface="Arial" pitchFamily="-84" charset="0"/>
              <a:ea typeface="ＭＳ Ｐゴシック" pitchFamily="-84" charset="-128"/>
              <a:cs typeface="ＭＳ Ｐゴシック" pitchFamily="-84" charset="-128"/>
            </a:endParaRPr>
          </a:p>
        </p:txBody>
      </p:sp>
      <p:sp>
        <p:nvSpPr>
          <p:cNvPr id="81924" name="Slide Number Placeholder 3"/>
          <p:cNvSpPr>
            <a:spLocks noGrp="1"/>
          </p:cNvSpPr>
          <p:nvPr>
            <p:ph type="sldNum" sz="quarter" idx="5"/>
          </p:nvPr>
        </p:nvSpPr>
        <p:spPr>
          <a:noFill/>
        </p:spPr>
        <p:txBody>
          <a:bodyPr/>
          <a:lstStyle/>
          <a:p>
            <a:fld id="{9DB690A8-F4EC-E447-9ED8-F82E70EDA88D}" type="slidenum">
              <a:rPr lang="en-AU" smtClean="0">
                <a:latin typeface="Arial" pitchFamily="-84" charset="0"/>
              </a:rPr>
              <a:pPr/>
              <a:t>26</a:t>
            </a:fld>
            <a:endParaRPr lang="en-AU" smtClean="0">
              <a:latin typeface="Arial" pitchFamily="-8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5878854A-33D3-A44E-B858-B1C07C7B7475}" type="slidenum">
              <a:rPr lang="en-AU">
                <a:latin typeface="Arial" pitchFamily="-84" charset="0"/>
              </a:rPr>
              <a:pPr/>
              <a:t>27</a:t>
            </a:fld>
            <a:endParaRPr lang="en-AU">
              <a:latin typeface="Arial" pitchFamily="-84"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r>
              <a:rPr lang="en-US" smtClean="0">
                <a:latin typeface="Arial" pitchFamily="-84" charset="0"/>
                <a:ea typeface="ＭＳ Ｐゴシック" pitchFamily="-84" charset="-128"/>
                <a:cs typeface="ＭＳ Ｐゴシック" pitchFamily="-84" charset="-128"/>
              </a:rPr>
              <a:t> A field F , sometimes denoted by {F , + , * }, is a set of elements with two binary operations,</a:t>
            </a:r>
          </a:p>
          <a:p>
            <a:r>
              <a:rPr lang="en-US" smtClean="0">
                <a:latin typeface="Arial" pitchFamily="-84" charset="0"/>
                <a:ea typeface="ＭＳ Ｐゴシック" pitchFamily="-84" charset="-128"/>
                <a:cs typeface="ＭＳ Ｐゴシック" pitchFamily="-84" charset="-128"/>
              </a:rPr>
              <a:t>called addition  and multiplication , such that for all a , b , c  in F  the following</a:t>
            </a:r>
          </a:p>
          <a:p>
            <a:r>
              <a:rPr lang="en-US" smtClean="0">
                <a:latin typeface="Arial" pitchFamily="-84" charset="0"/>
                <a:ea typeface="ＭＳ Ｐゴシック" pitchFamily="-84" charset="-128"/>
                <a:cs typeface="ＭＳ Ｐゴシック" pitchFamily="-84" charset="-128"/>
              </a:rPr>
              <a:t>axioms are obeyed.</a:t>
            </a:r>
          </a:p>
          <a:p>
            <a:endParaRPr lang="en-US" smtClean="0">
              <a:latin typeface="Arial" pitchFamily="-84" charset="0"/>
              <a:ea typeface="ＭＳ Ｐゴシック" pitchFamily="-84" charset="-128"/>
              <a:cs typeface="ＭＳ Ｐゴシック" pitchFamily="-84" charset="-128"/>
            </a:endParaRPr>
          </a:p>
          <a:p>
            <a:r>
              <a:rPr lang="en-US" smtClean="0">
                <a:latin typeface="Arial" pitchFamily="-84" charset="0"/>
                <a:ea typeface="ＭＳ Ｐゴシック" pitchFamily="-84" charset="-128"/>
                <a:cs typeface="ＭＳ Ｐゴシック" pitchFamily="-84" charset="-128"/>
              </a:rPr>
              <a:t>(A1–M6) F  is an integral domain; that is, F  satisfies axioms A1 through A5 and</a:t>
            </a:r>
          </a:p>
          <a:p>
            <a:r>
              <a:rPr lang="en-US" smtClean="0">
                <a:latin typeface="Arial" pitchFamily="-84" charset="0"/>
                <a:ea typeface="ＭＳ Ｐゴシック" pitchFamily="-84" charset="-128"/>
                <a:cs typeface="ＭＳ Ｐゴシック" pitchFamily="-84" charset="-128"/>
              </a:rPr>
              <a:t>M1 through M6.</a:t>
            </a:r>
          </a:p>
          <a:p>
            <a:endParaRPr lang="en-US" smtClean="0">
              <a:latin typeface="Arial" pitchFamily="-84" charset="0"/>
              <a:ea typeface="ＭＳ Ｐゴシック" pitchFamily="-84" charset="-128"/>
              <a:cs typeface="ＭＳ Ｐゴシック" pitchFamily="-84" charset="-128"/>
            </a:endParaRPr>
          </a:p>
          <a:p>
            <a:r>
              <a:rPr lang="en-US" smtClean="0">
                <a:latin typeface="Arial" pitchFamily="-84" charset="0"/>
                <a:ea typeface="ＭＳ Ｐゴシック" pitchFamily="-84" charset="-128"/>
                <a:cs typeface="ＭＳ Ｐゴシック" pitchFamily="-84" charset="-128"/>
              </a:rPr>
              <a:t>(M7) Multiplicative inverse:  For each a  in F , except 0, there is an element</a:t>
            </a:r>
          </a:p>
          <a:p>
            <a:r>
              <a:rPr lang="en-US" smtClean="0">
                <a:latin typeface="Arial" pitchFamily="-84" charset="0"/>
                <a:ea typeface="ＭＳ Ｐゴシック" pitchFamily="-84" charset="-128"/>
                <a:cs typeface="ＭＳ Ｐゴシック" pitchFamily="-84" charset="-128"/>
              </a:rPr>
              <a:t>a</a:t>
            </a:r>
            <a:r>
              <a:rPr lang="en-US" baseline="30000" smtClean="0">
                <a:latin typeface="Arial" pitchFamily="-84" charset="0"/>
                <a:ea typeface="ＭＳ Ｐゴシック" pitchFamily="-84" charset="-128"/>
                <a:cs typeface="ＭＳ Ｐゴシック" pitchFamily="-84" charset="-128"/>
              </a:rPr>
              <a:t>-1</a:t>
            </a:r>
            <a:r>
              <a:rPr lang="en-US" smtClean="0">
                <a:latin typeface="Arial" pitchFamily="-84" charset="0"/>
                <a:ea typeface="ＭＳ Ｐゴシック" pitchFamily="-84" charset="-128"/>
                <a:cs typeface="ＭＳ Ｐゴシック" pitchFamily="-84" charset="-128"/>
              </a:rPr>
              <a:t>  in F  such that aa</a:t>
            </a:r>
            <a:r>
              <a:rPr lang="en-US" baseline="30000" smtClean="0">
                <a:latin typeface="Arial" pitchFamily="-84" charset="0"/>
                <a:ea typeface="ＭＳ Ｐゴシック" pitchFamily="-84" charset="-128"/>
                <a:cs typeface="ＭＳ Ｐゴシック" pitchFamily="-84" charset="-128"/>
              </a:rPr>
              <a:t>-1</a:t>
            </a:r>
            <a:r>
              <a:rPr lang="en-US" smtClean="0">
                <a:latin typeface="Arial" pitchFamily="-84" charset="0"/>
                <a:ea typeface="ＭＳ Ｐゴシック" pitchFamily="-84" charset="-128"/>
                <a:cs typeface="ＭＳ Ｐゴシック" pitchFamily="-84" charset="-128"/>
              </a:rPr>
              <a:t> =  (a</a:t>
            </a:r>
            <a:r>
              <a:rPr lang="en-US" baseline="30000" smtClean="0">
                <a:latin typeface="Arial" pitchFamily="-84" charset="0"/>
                <a:ea typeface="ＭＳ Ｐゴシック" pitchFamily="-84" charset="-128"/>
                <a:cs typeface="ＭＳ Ｐゴシック" pitchFamily="-84" charset="-128"/>
              </a:rPr>
              <a:t>-1</a:t>
            </a:r>
            <a:r>
              <a:rPr lang="en-US" smtClean="0">
                <a:latin typeface="Arial" pitchFamily="-84" charset="0"/>
                <a:ea typeface="ＭＳ Ｐゴシック" pitchFamily="-84" charset="-128"/>
                <a:cs typeface="ＭＳ Ｐゴシック" pitchFamily="-84" charset="-128"/>
              </a:rPr>
              <a:t> )a =  1.</a:t>
            </a:r>
          </a:p>
          <a:p>
            <a:endParaRPr lang="en-US" smtClean="0">
              <a:latin typeface="Arial" pitchFamily="-84" charset="0"/>
              <a:ea typeface="ＭＳ Ｐゴシック" pitchFamily="-84" charset="-128"/>
              <a:cs typeface="ＭＳ Ｐゴシック" pitchFamily="-84" charset="-128"/>
            </a:endParaRPr>
          </a:p>
          <a:p>
            <a:r>
              <a:rPr lang="en-US" smtClean="0">
                <a:latin typeface="Arial" pitchFamily="-84" charset="0"/>
                <a:ea typeface="ＭＳ Ｐゴシック" pitchFamily="-84" charset="-128"/>
                <a:cs typeface="ＭＳ Ｐゴシック" pitchFamily="-84" charset="-128"/>
              </a:rPr>
              <a:t>In essence, a field is a set in which we can do addition, subtraction, multiplication,</a:t>
            </a:r>
          </a:p>
          <a:p>
            <a:r>
              <a:rPr lang="en-US" smtClean="0">
                <a:latin typeface="Arial" pitchFamily="-84" charset="0"/>
                <a:ea typeface="ＭＳ Ｐゴシック" pitchFamily="-84" charset="-128"/>
                <a:cs typeface="ＭＳ Ｐゴシック" pitchFamily="-84" charset="-128"/>
              </a:rPr>
              <a:t>and division without leaving the set. Division is defined with the following rule:a /b = a (b</a:t>
            </a:r>
            <a:r>
              <a:rPr lang="en-US" baseline="30000" smtClean="0">
                <a:latin typeface="Arial" pitchFamily="-84" charset="0"/>
                <a:ea typeface="ＭＳ Ｐゴシック" pitchFamily="-84" charset="-128"/>
                <a:cs typeface="ＭＳ Ｐゴシック" pitchFamily="-84" charset="-128"/>
              </a:rPr>
              <a:t>-1</a:t>
            </a:r>
            <a:r>
              <a:rPr lang="en-US" smtClean="0">
                <a:latin typeface="Arial" pitchFamily="-84" charset="0"/>
                <a:ea typeface="ＭＳ Ｐゴシック" pitchFamily="-84" charset="-128"/>
                <a:cs typeface="ＭＳ Ｐゴシック" pitchFamily="-84" charset="-128"/>
              </a:rPr>
              <a:t>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6018" name="Slide Image Placeholder 1"/>
          <p:cNvSpPr>
            <a:spLocks noGrp="1" noRot="1" noChangeAspect="1"/>
          </p:cNvSpPr>
          <p:nvPr>
            <p:ph type="sldImg"/>
          </p:nvPr>
        </p:nvSpPr>
        <p:spPr>
          <a:ln/>
        </p:spPr>
      </p:sp>
      <p:sp>
        <p:nvSpPr>
          <p:cNvPr id="86019" name="Notes Placeholder 2"/>
          <p:cNvSpPr>
            <a:spLocks noGrp="1"/>
          </p:cNvSpPr>
          <p:nvPr>
            <p:ph type="body" idx="1"/>
          </p:nvPr>
        </p:nvSpPr>
        <p:spPr>
          <a:noFill/>
          <a:ln/>
        </p:spPr>
        <p:txBody>
          <a:bodyPr/>
          <a:lstStyle/>
          <a:p>
            <a:pPr eaLnBrk="1" hangingPunct="1"/>
            <a:r>
              <a:rPr lang="en-US" smtClean="0">
                <a:latin typeface="Arial" pitchFamily="-84" charset="0"/>
                <a:ea typeface="ＭＳ Ｐゴシック" pitchFamily="-84" charset="-128"/>
                <a:cs typeface="ＭＳ Ｐゴシック" pitchFamily="-84" charset="-128"/>
              </a:rPr>
              <a:t> Figure 4.2 summarizes the axioms that define groups, rings, and fields.</a:t>
            </a:r>
          </a:p>
        </p:txBody>
      </p:sp>
      <p:sp>
        <p:nvSpPr>
          <p:cNvPr id="86020" name="Slide Number Placeholder 3"/>
          <p:cNvSpPr>
            <a:spLocks noGrp="1"/>
          </p:cNvSpPr>
          <p:nvPr>
            <p:ph type="sldNum" sz="quarter" idx="5"/>
          </p:nvPr>
        </p:nvSpPr>
        <p:spPr>
          <a:noFill/>
        </p:spPr>
        <p:txBody>
          <a:bodyPr/>
          <a:lstStyle/>
          <a:p>
            <a:fld id="{02F9C099-20F3-4A4C-9125-27C7DCADA5EC}" type="slidenum">
              <a:rPr lang="en-AU" smtClean="0">
                <a:latin typeface="Arial" pitchFamily="-84" charset="0"/>
              </a:rPr>
              <a:pPr/>
              <a:t>28</a:t>
            </a:fld>
            <a:endParaRPr lang="en-AU" smtClean="0">
              <a:latin typeface="Arial" pitchFamily="-8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DA368F6D-1967-6F4C-B546-1461B740D02F}" type="slidenum">
              <a:rPr lang="en-AU">
                <a:latin typeface="Arial" pitchFamily="-84" charset="0"/>
              </a:rPr>
              <a:pPr/>
              <a:t>29</a:t>
            </a:fld>
            <a:endParaRPr lang="en-AU">
              <a:latin typeface="Arial" pitchFamily="-84" charset="0"/>
            </a:endParaRPr>
          </a:p>
        </p:txBody>
      </p:sp>
      <p:sp>
        <p:nvSpPr>
          <p:cNvPr id="88067" name="Rectangle 1026"/>
          <p:cNvSpPr>
            <a:spLocks noGrp="1" noRot="1" noChangeAspect="1" noChangeArrowheads="1" noTextEdit="1"/>
          </p:cNvSpPr>
          <p:nvPr>
            <p:ph type="sldImg"/>
          </p:nvPr>
        </p:nvSpPr>
        <p:spPr>
          <a:ln/>
        </p:spPr>
      </p:sp>
      <p:sp>
        <p:nvSpPr>
          <p:cNvPr id="88068" name="Rectangle 1027"/>
          <p:cNvSpPr>
            <a:spLocks noGrp="1" noChangeArrowheads="1"/>
          </p:cNvSpPr>
          <p:nvPr>
            <p:ph type="body" idx="1"/>
          </p:nvPr>
        </p:nvSpPr>
        <p:spPr>
          <a:noFill/>
          <a:ln/>
        </p:spPr>
        <p:txBody>
          <a:bodyPr/>
          <a:lstStyle/>
          <a:p>
            <a:r>
              <a:rPr lang="en-US" smtClean="0">
                <a:latin typeface="Arial" pitchFamily="-84" charset="0"/>
                <a:ea typeface="ＭＳ Ｐゴシック" pitchFamily="-84" charset="-128"/>
                <a:cs typeface="ＭＳ Ｐゴシック" pitchFamily="-84" charset="-128"/>
              </a:rPr>
              <a:t> In Section 4.4, we defined a field as a set that obeys all of the axioms of Figure 4.2</a:t>
            </a:r>
          </a:p>
          <a:p>
            <a:r>
              <a:rPr lang="en-US" smtClean="0">
                <a:latin typeface="Arial" pitchFamily="-84" charset="0"/>
                <a:ea typeface="ＭＳ Ｐゴシック" pitchFamily="-84" charset="-128"/>
                <a:cs typeface="ＭＳ Ｐゴシック" pitchFamily="-84" charset="-128"/>
              </a:rPr>
              <a:t>and gave some examples of infinite fields. Infinite fields are not of particular interest</a:t>
            </a:r>
          </a:p>
          <a:p>
            <a:r>
              <a:rPr lang="en-US" smtClean="0">
                <a:latin typeface="Arial" pitchFamily="-84" charset="0"/>
                <a:ea typeface="ＭＳ Ｐゴシック" pitchFamily="-84" charset="-128"/>
                <a:cs typeface="ＭＳ Ｐゴシック" pitchFamily="-84" charset="-128"/>
              </a:rPr>
              <a:t>in the context of cryptography. However, finite fields play a crucial role in many</a:t>
            </a:r>
          </a:p>
          <a:p>
            <a:r>
              <a:rPr lang="en-US" smtClean="0">
                <a:latin typeface="Arial" pitchFamily="-84" charset="0"/>
                <a:ea typeface="ＭＳ Ｐゴシック" pitchFamily="-84" charset="-128"/>
                <a:cs typeface="ＭＳ Ｐゴシック" pitchFamily="-84" charset="-128"/>
              </a:rPr>
              <a:t>cryptographic algorithms. It can be shown that the order of a finite field (number of</a:t>
            </a:r>
          </a:p>
          <a:p>
            <a:r>
              <a:rPr lang="en-US" smtClean="0">
                <a:latin typeface="Arial" pitchFamily="-84" charset="0"/>
                <a:ea typeface="ＭＳ Ｐゴシック" pitchFamily="-84" charset="-128"/>
                <a:cs typeface="ＭＳ Ｐゴシック" pitchFamily="-84" charset="-128"/>
              </a:rPr>
              <a:t>elements in the field) must be a power of a prime p</a:t>
            </a:r>
            <a:r>
              <a:rPr lang="en-US" baseline="30000" smtClean="0">
                <a:latin typeface="Arial" pitchFamily="-84" charset="0"/>
                <a:ea typeface="ＭＳ Ｐゴシック" pitchFamily="-84" charset="-128"/>
                <a:cs typeface="ＭＳ Ｐゴシック" pitchFamily="-84" charset="-128"/>
              </a:rPr>
              <a:t>n</a:t>
            </a:r>
            <a:r>
              <a:rPr lang="en-US" smtClean="0">
                <a:latin typeface="Arial" pitchFamily="-84" charset="0"/>
                <a:ea typeface="ＭＳ Ｐゴシック" pitchFamily="-84" charset="-128"/>
                <a:cs typeface="ＭＳ Ｐゴシック" pitchFamily="-84" charset="-128"/>
              </a:rPr>
              <a:t> , where </a:t>
            </a:r>
            <a:r>
              <a:rPr lang="en-US" i="1" smtClean="0">
                <a:latin typeface="Arial" pitchFamily="-84" charset="0"/>
                <a:ea typeface="ＭＳ Ｐゴシック" pitchFamily="-84" charset="-128"/>
                <a:cs typeface="ＭＳ Ｐゴシック" pitchFamily="-84" charset="-128"/>
              </a:rPr>
              <a:t>n</a:t>
            </a:r>
            <a:r>
              <a:rPr lang="en-US" smtClean="0">
                <a:latin typeface="Arial" pitchFamily="-84" charset="0"/>
                <a:ea typeface="ＭＳ Ｐゴシック" pitchFamily="-84" charset="-128"/>
                <a:cs typeface="ＭＳ Ｐゴシック" pitchFamily="-84" charset="-128"/>
              </a:rPr>
              <a:t> is a positive integer.</a:t>
            </a:r>
          </a:p>
          <a:p>
            <a:r>
              <a:rPr lang="en-US" smtClean="0">
                <a:latin typeface="Arial" pitchFamily="-84" charset="0"/>
                <a:ea typeface="ＭＳ Ｐゴシック" pitchFamily="-84" charset="-128"/>
                <a:cs typeface="ＭＳ Ｐゴシック" pitchFamily="-84" charset="-128"/>
              </a:rPr>
              <a:t>We discuss prime numbers in detail in Chapter 8. Here, we need only say that a</a:t>
            </a:r>
          </a:p>
          <a:p>
            <a:r>
              <a:rPr lang="en-US" smtClean="0">
                <a:latin typeface="Arial" pitchFamily="-84" charset="0"/>
                <a:ea typeface="ＭＳ Ｐゴシック" pitchFamily="-84" charset="-128"/>
                <a:cs typeface="ＭＳ Ｐゴシック" pitchFamily="-84" charset="-128"/>
              </a:rPr>
              <a:t>prime number is an integer whose only positive integer factors are itself and 1. That</a:t>
            </a:r>
          </a:p>
          <a:p>
            <a:r>
              <a:rPr lang="en-US" smtClean="0">
                <a:latin typeface="Arial" pitchFamily="-84" charset="0"/>
                <a:ea typeface="ＭＳ Ｐゴシック" pitchFamily="-84" charset="-128"/>
                <a:cs typeface="ＭＳ Ｐゴシック" pitchFamily="-84" charset="-128"/>
              </a:rPr>
              <a:t>is, the only positive integers that are divisors of </a:t>
            </a:r>
            <a:r>
              <a:rPr lang="en-US" i="1" smtClean="0">
                <a:latin typeface="Arial" pitchFamily="-84" charset="0"/>
                <a:ea typeface="ＭＳ Ｐゴシック" pitchFamily="-84" charset="-128"/>
                <a:cs typeface="ＭＳ Ｐゴシック" pitchFamily="-84" charset="-128"/>
              </a:rPr>
              <a:t>p</a:t>
            </a:r>
            <a:r>
              <a:rPr lang="en-US" smtClean="0">
                <a:latin typeface="Arial" pitchFamily="-84" charset="0"/>
                <a:ea typeface="ＭＳ Ｐゴシック" pitchFamily="-84" charset="-128"/>
                <a:cs typeface="ＭＳ Ｐゴシック" pitchFamily="-84" charset="-128"/>
              </a:rPr>
              <a:t> are </a:t>
            </a:r>
            <a:r>
              <a:rPr lang="en-US" i="1" smtClean="0">
                <a:latin typeface="Arial" pitchFamily="-84" charset="0"/>
                <a:ea typeface="ＭＳ Ｐゴシック" pitchFamily="-84" charset="-128"/>
                <a:cs typeface="ＭＳ Ｐゴシック" pitchFamily="-84" charset="-128"/>
              </a:rPr>
              <a:t>p </a:t>
            </a:r>
            <a:r>
              <a:rPr lang="en-US" smtClean="0">
                <a:latin typeface="Arial" pitchFamily="-84" charset="0"/>
                <a:ea typeface="ＭＳ Ｐゴシック" pitchFamily="-84" charset="-128"/>
                <a:cs typeface="ＭＳ Ｐゴシック" pitchFamily="-84" charset="-128"/>
              </a:rPr>
              <a:t>and 1.</a:t>
            </a:r>
          </a:p>
          <a:p>
            <a:endParaRPr lang="en-US" smtClean="0">
              <a:latin typeface="Arial" pitchFamily="-84" charset="0"/>
              <a:ea typeface="ＭＳ Ｐゴシック" pitchFamily="-84" charset="-128"/>
              <a:cs typeface="ＭＳ Ｐゴシック" pitchFamily="-84" charset="-128"/>
            </a:endParaRPr>
          </a:p>
          <a:p>
            <a:r>
              <a:rPr lang="en-US" smtClean="0">
                <a:latin typeface="Arial" pitchFamily="-84" charset="0"/>
                <a:ea typeface="ＭＳ Ｐゴシック" pitchFamily="-84" charset="-128"/>
                <a:cs typeface="ＭＳ Ｐゴシック" pitchFamily="-84" charset="-128"/>
              </a:rPr>
              <a:t>The finite field of order p</a:t>
            </a:r>
            <a:r>
              <a:rPr lang="en-US" baseline="30000" smtClean="0">
                <a:latin typeface="Arial" pitchFamily="-84" charset="0"/>
                <a:ea typeface="ＭＳ Ｐゴシック" pitchFamily="-84" charset="-128"/>
                <a:cs typeface="ＭＳ Ｐゴシック" pitchFamily="-84" charset="-128"/>
              </a:rPr>
              <a:t>n</a:t>
            </a:r>
            <a:r>
              <a:rPr lang="en-US" smtClean="0">
                <a:latin typeface="Arial" pitchFamily="-84" charset="0"/>
                <a:ea typeface="ＭＳ Ｐゴシック" pitchFamily="-84" charset="-128"/>
                <a:cs typeface="ＭＳ Ｐゴシック" pitchFamily="-84" charset="-128"/>
              </a:rPr>
              <a:t>  is generally written GF(p</a:t>
            </a:r>
            <a:r>
              <a:rPr lang="en-US" baseline="30000" smtClean="0">
                <a:latin typeface="Arial" pitchFamily="-84" charset="0"/>
                <a:ea typeface="ＭＳ Ｐゴシック" pitchFamily="-84" charset="-128"/>
                <a:cs typeface="ＭＳ Ｐゴシック" pitchFamily="-84" charset="-128"/>
              </a:rPr>
              <a:t>n</a:t>
            </a:r>
            <a:r>
              <a:rPr lang="en-US" smtClean="0">
                <a:latin typeface="Arial" pitchFamily="-84" charset="0"/>
                <a:ea typeface="ＭＳ Ｐゴシック" pitchFamily="-84" charset="-128"/>
                <a:cs typeface="ＭＳ Ｐゴシック" pitchFamily="-84" charset="-128"/>
              </a:rPr>
              <a:t>); GF stands for Galois</a:t>
            </a:r>
          </a:p>
          <a:p>
            <a:r>
              <a:rPr lang="en-US" smtClean="0">
                <a:latin typeface="Arial" pitchFamily="-84" charset="0"/>
                <a:ea typeface="ＭＳ Ｐゴシック" pitchFamily="-84" charset="-128"/>
                <a:cs typeface="ＭＳ Ｐゴシック" pitchFamily="-84" charset="-128"/>
              </a:rPr>
              <a:t>field, in honor of the mathematician who first studied finite fields. Two special cases</a:t>
            </a:r>
          </a:p>
          <a:p>
            <a:r>
              <a:rPr lang="en-US" smtClean="0">
                <a:latin typeface="Arial" pitchFamily="-84" charset="0"/>
                <a:ea typeface="ＭＳ Ｐゴシック" pitchFamily="-84" charset="-128"/>
                <a:cs typeface="ＭＳ Ｐゴシック" pitchFamily="-84" charset="-128"/>
              </a:rPr>
              <a:t>are of interest for our purposes. For </a:t>
            </a:r>
            <a:r>
              <a:rPr lang="en-US" i="1" smtClean="0">
                <a:latin typeface="Arial" pitchFamily="-84" charset="0"/>
                <a:ea typeface="ＭＳ Ｐゴシック" pitchFamily="-84" charset="-128"/>
                <a:cs typeface="ＭＳ Ｐゴシック" pitchFamily="-84" charset="-128"/>
              </a:rPr>
              <a:t>n</a:t>
            </a:r>
            <a:r>
              <a:rPr lang="en-US" smtClean="0">
                <a:latin typeface="Arial" pitchFamily="-84" charset="0"/>
                <a:ea typeface="ＭＳ Ｐゴシック" pitchFamily="-84" charset="-128"/>
                <a:cs typeface="ＭＳ Ｐゴシック" pitchFamily="-84" charset="-128"/>
              </a:rPr>
              <a:t> =  1, we have the finite field GF(</a:t>
            </a:r>
            <a:r>
              <a:rPr lang="en-US" i="1" smtClean="0">
                <a:latin typeface="Arial" pitchFamily="-84" charset="0"/>
                <a:ea typeface="ＭＳ Ｐゴシック" pitchFamily="-84" charset="-128"/>
                <a:cs typeface="ＭＳ Ｐゴシック" pitchFamily="-84" charset="-128"/>
              </a:rPr>
              <a:t>p</a:t>
            </a:r>
            <a:r>
              <a:rPr lang="en-US" smtClean="0">
                <a:latin typeface="Arial" pitchFamily="-84" charset="0"/>
                <a:ea typeface="ＭＳ Ｐゴシック" pitchFamily="-84" charset="-128"/>
                <a:cs typeface="ＭＳ Ｐゴシック" pitchFamily="-84" charset="-128"/>
              </a:rPr>
              <a:t>); this finite</a:t>
            </a:r>
          </a:p>
          <a:p>
            <a:r>
              <a:rPr lang="en-US" smtClean="0">
                <a:latin typeface="Arial" pitchFamily="-84" charset="0"/>
                <a:ea typeface="ＭＳ Ｐゴシック" pitchFamily="-84" charset="-128"/>
                <a:cs typeface="ＭＳ Ｐゴシック" pitchFamily="-84" charset="-128"/>
              </a:rPr>
              <a:t>field has a different structure than that for finite fields with </a:t>
            </a:r>
            <a:r>
              <a:rPr lang="en-US" i="1" smtClean="0">
                <a:latin typeface="Arial" pitchFamily="-84" charset="0"/>
                <a:ea typeface="ＭＳ Ｐゴシック" pitchFamily="-84" charset="-128"/>
                <a:cs typeface="ＭＳ Ｐゴシック" pitchFamily="-84" charset="-128"/>
              </a:rPr>
              <a:t>n</a:t>
            </a:r>
            <a:r>
              <a:rPr lang="en-US" smtClean="0">
                <a:latin typeface="Arial" pitchFamily="-84" charset="0"/>
                <a:ea typeface="ＭＳ Ｐゴシック" pitchFamily="-84" charset="-128"/>
                <a:cs typeface="ＭＳ Ｐゴシック" pitchFamily="-84" charset="-128"/>
              </a:rPr>
              <a:t> &gt; 1 and is studied in</a:t>
            </a:r>
          </a:p>
          <a:p>
            <a:r>
              <a:rPr lang="en-US" smtClean="0">
                <a:latin typeface="Arial" pitchFamily="-84" charset="0"/>
                <a:ea typeface="ＭＳ Ｐゴシック" pitchFamily="-84" charset="-128"/>
                <a:cs typeface="ＭＳ Ｐゴシック" pitchFamily="-84" charset="-128"/>
              </a:rPr>
              <a:t>this section. In Section 4.7, we look at finite fields of the form GF(2</a:t>
            </a:r>
            <a:r>
              <a:rPr lang="en-US" baseline="30000" smtClean="0">
                <a:latin typeface="Arial" pitchFamily="-84" charset="0"/>
                <a:ea typeface="ＭＳ Ｐゴシック" pitchFamily="-84" charset="-128"/>
                <a:cs typeface="ＭＳ Ｐゴシック" pitchFamily="-84" charset="-128"/>
              </a:rPr>
              <a:t>n</a:t>
            </a:r>
            <a:r>
              <a:rPr lang="en-US" smtClean="0">
                <a:latin typeface="Arial" pitchFamily="-84" charset="0"/>
                <a:ea typeface="ＭＳ Ｐゴシック" pitchFamily="-84" charset="-128"/>
                <a:cs typeface="ＭＳ Ｐゴシック" pitchFamily="-84" charset="-128"/>
              </a:rPr>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8" name="Rectangle 1031"/>
          <p:cNvSpPr>
            <a:spLocks noGrp="1" noChangeArrowheads="1"/>
          </p:cNvSpPr>
          <p:nvPr>
            <p:ph type="sldNum" sz="quarter" idx="5"/>
          </p:nvPr>
        </p:nvSpPr>
        <p:spPr>
          <a:noFill/>
        </p:spPr>
        <p:txBody>
          <a:bodyPr/>
          <a:lstStyle/>
          <a:p>
            <a:fld id="{30888D87-B53C-8B43-BFCE-BE72F51BE12A}" type="slidenum">
              <a:rPr lang="en-AU">
                <a:latin typeface="Arial" pitchFamily="-84" charset="0"/>
              </a:rPr>
              <a:pPr/>
              <a:t>3</a:t>
            </a:fld>
            <a:endParaRPr lang="en-AU">
              <a:latin typeface="Arial" pitchFamily="-84" charset="0"/>
            </a:endParaRPr>
          </a:p>
        </p:txBody>
      </p:sp>
      <p:sp>
        <p:nvSpPr>
          <p:cNvPr id="34819" name="Rectangle 1026"/>
          <p:cNvSpPr>
            <a:spLocks noGrp="1" noRot="1" noChangeAspect="1" noChangeArrowheads="1" noTextEdit="1"/>
          </p:cNvSpPr>
          <p:nvPr>
            <p:ph type="sldImg"/>
          </p:nvPr>
        </p:nvSpPr>
        <p:spPr>
          <a:ln/>
        </p:spPr>
      </p:sp>
      <p:sp>
        <p:nvSpPr>
          <p:cNvPr id="34820" name="Rectangle 1027"/>
          <p:cNvSpPr>
            <a:spLocks noGrp="1" noChangeArrowheads="1"/>
          </p:cNvSpPr>
          <p:nvPr>
            <p:ph type="body" idx="1"/>
          </p:nvPr>
        </p:nvSpPr>
        <p:spPr>
          <a:noFill/>
          <a:ln/>
        </p:spPr>
        <p:txBody>
          <a:bodyPr/>
          <a:lstStyle/>
          <a:p>
            <a:r>
              <a:rPr lang="en-US" smtClean="0">
                <a:latin typeface="Arial" pitchFamily="-84" charset="0"/>
                <a:ea typeface="ＭＳ Ｐゴシック" pitchFamily="-84" charset="-128"/>
                <a:cs typeface="ＭＳ Ｐゴシック" pitchFamily="-84" charset="-128"/>
              </a:rPr>
              <a:t> The concepts and techniques of number theory are quite abstract, and it is</a:t>
            </a:r>
          </a:p>
          <a:p>
            <a:r>
              <a:rPr lang="en-US" smtClean="0">
                <a:latin typeface="Arial" pitchFamily="-84" charset="0"/>
                <a:ea typeface="ＭＳ Ｐゴシック" pitchFamily="-84" charset="-128"/>
                <a:cs typeface="ＭＳ Ｐゴシック" pitchFamily="-84" charset="-128"/>
              </a:rPr>
              <a:t>often difficult to grasp them intuitively without examples. Accordingly, this chapter</a:t>
            </a:r>
          </a:p>
          <a:p>
            <a:r>
              <a:rPr lang="en-US" smtClean="0">
                <a:latin typeface="Arial" pitchFamily="-84" charset="0"/>
                <a:ea typeface="ＭＳ Ｐゴシック" pitchFamily="-84" charset="-128"/>
                <a:cs typeface="ＭＳ Ｐゴシック" pitchFamily="-84" charset="-128"/>
              </a:rPr>
              <a:t>and Chapter 8 include a number of examples, each of which is highlighted in a</a:t>
            </a:r>
          </a:p>
          <a:p>
            <a:r>
              <a:rPr lang="en-US" smtClean="0">
                <a:latin typeface="Arial" pitchFamily="-84" charset="0"/>
                <a:ea typeface="ＭＳ Ｐゴシック" pitchFamily="-84" charset="-128"/>
                <a:cs typeface="ＭＳ Ｐゴシック" pitchFamily="-84" charset="-128"/>
              </a:rPr>
              <a:t>shaded box.</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29246D56-2848-6043-BB9F-DD9DD59DA805}" type="slidenum">
              <a:rPr lang="en-AU">
                <a:latin typeface="Arial" pitchFamily="-84" charset="0"/>
              </a:rPr>
              <a:pPr/>
              <a:t>30</a:t>
            </a:fld>
            <a:endParaRPr lang="en-AU">
              <a:latin typeface="Arial" pitchFamily="-84" charset="0"/>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r>
              <a:rPr lang="en-US" smtClean="0">
                <a:latin typeface="Arial" pitchFamily="-84" charset="0"/>
                <a:ea typeface="ＭＳ Ｐゴシック" pitchFamily="-84" charset="-128"/>
                <a:cs typeface="ＭＳ Ｐゴシック" pitchFamily="-84" charset="-128"/>
              </a:rPr>
              <a:t>Table 4.5 shows arithmetic operations in GF(7). This is a field of order 7 using</a:t>
            </a:r>
          </a:p>
          <a:p>
            <a:r>
              <a:rPr lang="en-US" smtClean="0">
                <a:latin typeface="Arial" pitchFamily="-84" charset="0"/>
                <a:ea typeface="ＭＳ Ｐゴシック" pitchFamily="-84" charset="-128"/>
                <a:cs typeface="ＭＳ Ｐゴシック" pitchFamily="-84" charset="-128"/>
              </a:rPr>
              <a:t>modular arithmetic modulo 7. As can be seen, it satisfies all of the properties required</a:t>
            </a:r>
          </a:p>
          <a:p>
            <a:r>
              <a:rPr lang="en-US" smtClean="0">
                <a:latin typeface="Arial" pitchFamily="-84" charset="0"/>
                <a:ea typeface="ＭＳ Ｐゴシック" pitchFamily="-84" charset="-128"/>
                <a:cs typeface="ＭＳ Ｐゴシック" pitchFamily="-84" charset="-128"/>
              </a:rPr>
              <a:t>of a field (Figure 4.2). Compare this table with Table 4.2. In the latter case,</a:t>
            </a:r>
          </a:p>
          <a:p>
            <a:r>
              <a:rPr lang="en-US" smtClean="0">
                <a:latin typeface="Arial" pitchFamily="-84" charset="0"/>
                <a:ea typeface="ＭＳ Ｐゴシック" pitchFamily="-84" charset="-128"/>
                <a:cs typeface="ＭＳ Ｐゴシック" pitchFamily="-84" charset="-128"/>
              </a:rPr>
              <a:t>we see that the set Z</a:t>
            </a:r>
            <a:r>
              <a:rPr lang="en-US" baseline="-25000" smtClean="0">
                <a:latin typeface="Arial" pitchFamily="-84" charset="0"/>
                <a:ea typeface="ＭＳ Ｐゴシック" pitchFamily="-84" charset="-128"/>
                <a:cs typeface="ＭＳ Ｐゴシック" pitchFamily="-84" charset="-128"/>
              </a:rPr>
              <a:t>8</a:t>
            </a:r>
            <a:r>
              <a:rPr lang="en-US" smtClean="0">
                <a:latin typeface="Arial" pitchFamily="-84" charset="0"/>
                <a:ea typeface="ＭＳ Ｐゴシック" pitchFamily="-84" charset="-128"/>
                <a:cs typeface="ＭＳ Ｐゴシック" pitchFamily="-84" charset="-128"/>
              </a:rPr>
              <a:t> , using modular arithmetic modulo 8, is not a field. Later in</a:t>
            </a:r>
          </a:p>
          <a:p>
            <a:r>
              <a:rPr lang="en-US" smtClean="0">
                <a:latin typeface="Arial" pitchFamily="-84" charset="0"/>
                <a:ea typeface="ＭＳ Ｐゴシック" pitchFamily="-84" charset="-128"/>
                <a:cs typeface="ＭＳ Ｐゴシック" pitchFamily="-84" charset="-128"/>
              </a:rPr>
              <a:t>this chapter, we show how to define addition and multiplication operations on Z</a:t>
            </a:r>
            <a:r>
              <a:rPr lang="en-US" baseline="-25000" smtClean="0">
                <a:latin typeface="Arial" pitchFamily="-84" charset="0"/>
                <a:ea typeface="ＭＳ Ｐゴシック" pitchFamily="-84" charset="-128"/>
                <a:cs typeface="ＭＳ Ｐゴシック" pitchFamily="-84" charset="-128"/>
              </a:rPr>
              <a:t>8</a:t>
            </a:r>
          </a:p>
          <a:p>
            <a:r>
              <a:rPr lang="en-US" smtClean="0">
                <a:latin typeface="Arial" pitchFamily="-84" charset="0"/>
                <a:ea typeface="ＭＳ Ｐゴシック" pitchFamily="-84" charset="-128"/>
                <a:cs typeface="ＭＳ Ｐゴシック" pitchFamily="-84" charset="-128"/>
              </a:rPr>
              <a:t> in such a way as to form a finite field.</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3C1F7544-5EA6-234C-BB01-8F9DADCBA431}" type="slidenum">
              <a:rPr lang="en-AU">
                <a:latin typeface="Arial" pitchFamily="-84" charset="0"/>
              </a:rPr>
              <a:pPr/>
              <a:t>31</a:t>
            </a:fld>
            <a:endParaRPr lang="en-AU">
              <a:latin typeface="Arial" pitchFamily="-84"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r>
              <a:rPr lang="en-US" smtClean="0">
                <a:latin typeface="Arial" pitchFamily="-84" charset="0"/>
                <a:ea typeface="ＭＳ Ｐゴシック" pitchFamily="-84" charset="-128"/>
                <a:cs typeface="ＭＳ Ｐゴシック" pitchFamily="-84" charset="-128"/>
              </a:rPr>
              <a:t>Table 4.5 shows arithmetic operations in GF(7).</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98E843BA-6482-EB4C-A278-AE4FA5444F98}" type="slidenum">
              <a:rPr lang="en-AU">
                <a:latin typeface="Arial" pitchFamily="-84" charset="0"/>
              </a:rPr>
              <a:pPr/>
              <a:t>32</a:t>
            </a:fld>
            <a:endParaRPr lang="en-AU">
              <a:latin typeface="Arial" pitchFamily="-84" charset="0"/>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r>
              <a:rPr lang="en-US" smtClean="0">
                <a:latin typeface="Arial" pitchFamily="-84" charset="0"/>
                <a:ea typeface="ＭＳ Ｐゴシック" pitchFamily="-84" charset="-128"/>
                <a:cs typeface="ＭＳ Ｐゴシック" pitchFamily="-84" charset="-128"/>
              </a:rPr>
              <a:t>Table 4.5 shows arithmetic operations in GF(7).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6258"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a:bodyPr>
          <a:lstStyle/>
          <a:p>
            <a:pPr>
              <a:spcBef>
                <a:spcPts val="1800"/>
              </a:spcBef>
              <a:defRPr/>
            </a:pPr>
            <a:r>
              <a:rPr lang="en-US" dirty="0" smtClean="0"/>
              <a:t>In this section, we have shown how to construct a finite field of order </a:t>
            </a:r>
            <a:r>
              <a:rPr lang="en-US" i="1" dirty="0" smtClean="0"/>
              <a:t>p</a:t>
            </a:r>
            <a:r>
              <a:rPr lang="en-US" dirty="0" smtClean="0"/>
              <a:t>, where </a:t>
            </a:r>
            <a:r>
              <a:rPr lang="en-US" i="1" dirty="0" smtClean="0"/>
              <a:t>p</a:t>
            </a:r>
            <a:r>
              <a:rPr lang="en-US" dirty="0" smtClean="0"/>
              <a:t>  is prime. </a:t>
            </a:r>
            <a:br>
              <a:rPr lang="en-US" dirty="0" smtClean="0"/>
            </a:br>
            <a:r>
              <a:rPr lang="en-US" dirty="0" smtClean="0"/>
              <a:t>GF(</a:t>
            </a:r>
            <a:r>
              <a:rPr lang="en-US" i="1" dirty="0" smtClean="0"/>
              <a:t>p</a:t>
            </a:r>
            <a:r>
              <a:rPr lang="en-US" dirty="0" smtClean="0"/>
              <a:t>) is defined with the following properties:</a:t>
            </a:r>
          </a:p>
          <a:p>
            <a:pPr>
              <a:spcBef>
                <a:spcPts val="1800"/>
              </a:spcBef>
              <a:defRPr/>
            </a:pPr>
            <a:endParaRPr lang="en-US" dirty="0" smtClean="0"/>
          </a:p>
          <a:p>
            <a:pPr marL="228600" indent="-228600">
              <a:buFontTx/>
              <a:buAutoNum type="arabicPeriod"/>
              <a:defRPr/>
            </a:pPr>
            <a:r>
              <a:rPr lang="en-US" dirty="0" smtClean="0"/>
              <a:t>GF(</a:t>
            </a:r>
            <a:r>
              <a:rPr lang="en-US" i="1" dirty="0" smtClean="0"/>
              <a:t>p</a:t>
            </a:r>
            <a:r>
              <a:rPr lang="en-US" dirty="0" smtClean="0"/>
              <a:t>) consists of </a:t>
            </a:r>
            <a:r>
              <a:rPr lang="en-US" i="1" dirty="0" smtClean="0"/>
              <a:t>p</a:t>
            </a:r>
            <a:r>
              <a:rPr lang="en-US" dirty="0" smtClean="0"/>
              <a:t> elements</a:t>
            </a:r>
          </a:p>
          <a:p>
            <a:pPr marL="228600" indent="-228600">
              <a:defRPr/>
            </a:pPr>
            <a:endParaRPr lang="en-US" dirty="0" smtClean="0"/>
          </a:p>
          <a:p>
            <a:pPr>
              <a:defRPr/>
            </a:pPr>
            <a:r>
              <a:rPr lang="en-US" dirty="0" smtClean="0"/>
              <a:t>2. The binary operations + and * are defined over the set. The operations of addition, subtraction, multiplication, and division can be performed without leaving the set. Each element of the set other than 0 has a multiplicative inverse</a:t>
            </a:r>
          </a:p>
          <a:p>
            <a:pPr>
              <a:defRPr/>
            </a:pPr>
            <a:endParaRPr lang="en-US" dirty="0" smtClean="0"/>
          </a:p>
          <a:p>
            <a:pPr>
              <a:defRPr/>
            </a:pPr>
            <a:r>
              <a:rPr lang="en-US" dirty="0" smtClean="0"/>
              <a:t>We have shown that the elements of GF(</a:t>
            </a:r>
            <a:r>
              <a:rPr lang="en-US" i="1" dirty="0" smtClean="0"/>
              <a:t>p</a:t>
            </a:r>
            <a:r>
              <a:rPr lang="en-US" dirty="0" smtClean="0"/>
              <a:t>) are the integers {0, 1, . . . , </a:t>
            </a:r>
            <a:r>
              <a:rPr lang="en-US" i="1" dirty="0" smtClean="0"/>
              <a:t>p</a:t>
            </a:r>
            <a:r>
              <a:rPr lang="en-US" dirty="0" smtClean="0"/>
              <a:t> – 1} and that the arithmetic operations are addition and multiplication mod </a:t>
            </a:r>
            <a:r>
              <a:rPr lang="en-US" i="1" dirty="0" smtClean="0"/>
              <a:t>p</a:t>
            </a:r>
            <a:endParaRPr lang="en-US" dirty="0" smtClean="0"/>
          </a:p>
          <a:p>
            <a:pPr>
              <a:spcBef>
                <a:spcPts val="1800"/>
              </a:spcBef>
              <a:defRPr/>
            </a:pPr>
            <a:endParaRPr lang="en-US" dirty="0"/>
          </a:p>
        </p:txBody>
      </p:sp>
      <p:sp>
        <p:nvSpPr>
          <p:cNvPr id="96260" name="Slide Number Placeholder 3"/>
          <p:cNvSpPr>
            <a:spLocks noGrp="1"/>
          </p:cNvSpPr>
          <p:nvPr>
            <p:ph type="sldNum" sz="quarter" idx="5"/>
          </p:nvPr>
        </p:nvSpPr>
        <p:spPr>
          <a:noFill/>
        </p:spPr>
        <p:txBody>
          <a:bodyPr/>
          <a:lstStyle/>
          <a:p>
            <a:fld id="{7C2DDFC6-BFF4-B345-9357-CD07D4DE3BCB}" type="slidenum">
              <a:rPr lang="en-AU" smtClean="0">
                <a:latin typeface="Arial" pitchFamily="-84" charset="0"/>
              </a:rPr>
              <a:pPr/>
              <a:t>33</a:t>
            </a:fld>
            <a:endParaRPr lang="en-AU" smtClean="0">
              <a:latin typeface="Arial" pitchFamily="-8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D16B76F1-CE66-AF48-814A-0E2CCE42D630}" type="slidenum">
              <a:rPr lang="en-AU">
                <a:latin typeface="Arial" pitchFamily="-84" charset="0"/>
              </a:rPr>
              <a:pPr/>
              <a:t>34</a:t>
            </a:fld>
            <a:endParaRPr lang="en-AU">
              <a:latin typeface="Arial" pitchFamily="-84"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r>
              <a:rPr lang="en-US" smtClean="0">
                <a:latin typeface="Arial" pitchFamily="-84" charset="0"/>
                <a:ea typeface="ＭＳ Ｐゴシック" pitchFamily="-84" charset="-128"/>
                <a:cs typeface="ＭＳ Ｐゴシック" pitchFamily="-84" charset="-128"/>
              </a:rPr>
              <a:t> Before continuing our discussion of finite fields, we need to introduce the interesting</a:t>
            </a:r>
          </a:p>
          <a:p>
            <a:r>
              <a:rPr lang="en-US" smtClean="0">
                <a:latin typeface="Arial" pitchFamily="-84" charset="0"/>
                <a:ea typeface="ＭＳ Ｐゴシック" pitchFamily="-84" charset="-128"/>
                <a:cs typeface="ＭＳ Ｐゴシック" pitchFamily="-84" charset="-128"/>
              </a:rPr>
              <a:t>subject of polynomial arithmetic. We are concerned with polynomials in a single</a:t>
            </a:r>
          </a:p>
          <a:p>
            <a:r>
              <a:rPr lang="en-US" smtClean="0">
                <a:latin typeface="Arial" pitchFamily="-84" charset="0"/>
                <a:ea typeface="ＭＳ Ｐゴシック" pitchFamily="-84" charset="-128"/>
                <a:cs typeface="ＭＳ Ｐゴシック" pitchFamily="-84" charset="-128"/>
              </a:rPr>
              <a:t>variable x , and we can distinguish three classes of polynomial arithmetic.</a:t>
            </a:r>
          </a:p>
          <a:p>
            <a:endParaRPr lang="en-US" smtClean="0">
              <a:latin typeface="Arial" pitchFamily="-84" charset="0"/>
              <a:ea typeface="ＭＳ Ｐゴシック" pitchFamily="-84" charset="-128"/>
              <a:cs typeface="ＭＳ Ｐゴシック" pitchFamily="-84" charset="-128"/>
            </a:endParaRPr>
          </a:p>
          <a:p>
            <a:r>
              <a:rPr lang="en-US" smtClean="0">
                <a:latin typeface="Arial" pitchFamily="-84" charset="0"/>
                <a:ea typeface="ＭＳ Ｐゴシック" pitchFamily="-84" charset="-128"/>
                <a:cs typeface="ＭＳ Ｐゴシック" pitchFamily="-84" charset="-128"/>
              </a:rPr>
              <a:t>•  Ordinary polynomial arithmetic, using the basic rules of algebra.</a:t>
            </a:r>
          </a:p>
          <a:p>
            <a:endParaRPr lang="en-US" smtClean="0">
              <a:latin typeface="Arial" pitchFamily="-84" charset="0"/>
              <a:ea typeface="ＭＳ Ｐゴシック" pitchFamily="-84" charset="-128"/>
              <a:cs typeface="ＭＳ Ｐゴシック" pitchFamily="-84" charset="-128"/>
            </a:endParaRPr>
          </a:p>
          <a:p>
            <a:r>
              <a:rPr lang="en-US" smtClean="0">
                <a:latin typeface="Arial" pitchFamily="-84" charset="0"/>
                <a:ea typeface="ＭＳ Ｐゴシック" pitchFamily="-84" charset="-128"/>
                <a:cs typeface="ＭＳ Ｐゴシック" pitchFamily="-84" charset="-128"/>
              </a:rPr>
              <a:t>•  Polynomial arithmetic in which the arithmetic on the coefficients is performed</a:t>
            </a:r>
          </a:p>
          <a:p>
            <a:r>
              <a:rPr lang="en-US" smtClean="0">
                <a:latin typeface="Arial" pitchFamily="-84" charset="0"/>
                <a:ea typeface="ＭＳ Ｐゴシック" pitchFamily="-84" charset="-128"/>
                <a:cs typeface="ＭＳ Ｐゴシック" pitchFamily="-84" charset="-128"/>
              </a:rPr>
              <a:t>modulo p ; that is, the coefficients are in GF(p ).</a:t>
            </a:r>
          </a:p>
          <a:p>
            <a:endParaRPr lang="en-US" smtClean="0">
              <a:latin typeface="Arial" pitchFamily="-84" charset="0"/>
              <a:ea typeface="ＭＳ Ｐゴシック" pitchFamily="-84" charset="-128"/>
              <a:cs typeface="ＭＳ Ｐゴシック" pitchFamily="-84" charset="-128"/>
            </a:endParaRPr>
          </a:p>
          <a:p>
            <a:r>
              <a:rPr lang="en-US" smtClean="0">
                <a:latin typeface="Arial" pitchFamily="-84" charset="0"/>
                <a:ea typeface="ＭＳ Ｐゴシック" pitchFamily="-84" charset="-128"/>
                <a:cs typeface="ＭＳ Ｐゴシック" pitchFamily="-84" charset="-128"/>
              </a:rPr>
              <a:t>•  Polynomial arithmetic in which the coefficients are in GF(p ), and the polynomials</a:t>
            </a:r>
          </a:p>
          <a:p>
            <a:r>
              <a:rPr lang="en-US" smtClean="0">
                <a:latin typeface="Arial" pitchFamily="-84" charset="0"/>
                <a:ea typeface="ＭＳ Ｐゴシック" pitchFamily="-84" charset="-128"/>
                <a:cs typeface="ＭＳ Ｐゴシック" pitchFamily="-84" charset="-128"/>
              </a:rPr>
              <a:t>are defined modulo a polynomial m (x ) whose highest power is some integer n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42839037-E741-0D46-8406-A8B04FE5E51E}" type="slidenum">
              <a:rPr lang="en-AU">
                <a:latin typeface="Arial" pitchFamily="-84" charset="0"/>
              </a:rPr>
              <a:pPr/>
              <a:t>35</a:t>
            </a:fld>
            <a:endParaRPr lang="en-AU">
              <a:latin typeface="Arial" pitchFamily="-84" charset="0"/>
            </a:endParaRPr>
          </a:p>
        </p:txBody>
      </p:sp>
      <p:sp>
        <p:nvSpPr>
          <p:cNvPr id="100355" name="Rectangle 1026"/>
          <p:cNvSpPr>
            <a:spLocks noGrp="1" noRot="1" noChangeAspect="1" noChangeArrowheads="1" noTextEdit="1"/>
          </p:cNvSpPr>
          <p:nvPr>
            <p:ph type="sldImg"/>
          </p:nvPr>
        </p:nvSpPr>
        <p:spPr>
          <a:ln/>
        </p:spPr>
      </p:sp>
      <p:sp>
        <p:nvSpPr>
          <p:cNvPr id="100356" name="Rectangle 1027"/>
          <p:cNvSpPr>
            <a:spLocks noGrp="1" noChangeArrowheads="1"/>
          </p:cNvSpPr>
          <p:nvPr>
            <p:ph type="body" idx="1"/>
          </p:nvPr>
        </p:nvSpPr>
        <p:spPr>
          <a:noFill/>
          <a:ln/>
        </p:spPr>
        <p:txBody>
          <a:bodyPr/>
          <a:lstStyle/>
          <a:p>
            <a:pPr eaLnBrk="1" hangingPunct="1"/>
            <a:r>
              <a:rPr lang="en-US">
                <a:latin typeface="Arial" pitchFamily="-84" charset="0"/>
                <a:ea typeface="ＭＳ Ｐゴシック" pitchFamily="-84" charset="-128"/>
                <a:cs typeface="ＭＳ Ｐゴシック" pitchFamily="-84" charset="-128"/>
              </a:rPr>
              <a:t>Polynomial arithmetic includes the operations of addition, subtraction, and multiplication, defined in the usual way, ie add or subtract corresponding coefficients, or multiply all terms by each other.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02" name="Slide Image Placeholder 1"/>
          <p:cNvSpPr>
            <a:spLocks noGrp="1" noRot="1" noChangeAspect="1"/>
          </p:cNvSpPr>
          <p:nvPr>
            <p:ph type="sldImg"/>
          </p:nvPr>
        </p:nvSpPr>
        <p:spPr>
          <a:ln/>
        </p:spPr>
      </p:sp>
      <p:sp>
        <p:nvSpPr>
          <p:cNvPr id="102403" name="Notes Placeholder 2"/>
          <p:cNvSpPr>
            <a:spLocks noGrp="1"/>
          </p:cNvSpPr>
          <p:nvPr>
            <p:ph type="body" idx="1"/>
          </p:nvPr>
        </p:nvSpPr>
        <p:spPr>
          <a:noFill/>
          <a:ln/>
        </p:spPr>
        <p:txBody>
          <a:bodyPr/>
          <a:lstStyle/>
          <a:p>
            <a:r>
              <a:rPr lang="en-US" smtClean="0">
                <a:latin typeface="Arial" pitchFamily="-84" charset="0"/>
                <a:ea typeface="ＭＳ Ｐゴシック" pitchFamily="-84" charset="-128"/>
                <a:cs typeface="ＭＳ Ｐゴシック" pitchFamily="-84" charset="-128"/>
              </a:rPr>
              <a:t>Examples of Polynomial Arithmetic</a:t>
            </a:r>
          </a:p>
        </p:txBody>
      </p:sp>
      <p:sp>
        <p:nvSpPr>
          <p:cNvPr id="102404" name="Slide Number Placeholder 3"/>
          <p:cNvSpPr>
            <a:spLocks noGrp="1"/>
          </p:cNvSpPr>
          <p:nvPr>
            <p:ph type="sldNum" sz="quarter" idx="5"/>
          </p:nvPr>
        </p:nvSpPr>
        <p:spPr>
          <a:noFill/>
        </p:spPr>
        <p:txBody>
          <a:bodyPr/>
          <a:lstStyle/>
          <a:p>
            <a:fld id="{24B8884A-E331-D241-A123-0A9BF055A4A2}" type="slidenum">
              <a:rPr lang="en-AU" smtClean="0">
                <a:latin typeface="Arial" pitchFamily="-84" charset="0"/>
              </a:rPr>
              <a:pPr/>
              <a:t>36</a:t>
            </a:fld>
            <a:endParaRPr lang="en-AU" smtClean="0">
              <a:latin typeface="Arial" pitchFamily="-8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9171186E-E6FF-D24F-86F0-B1F99332E6AF}" type="slidenum">
              <a:rPr lang="en-AU">
                <a:latin typeface="Arial" pitchFamily="-84" charset="0"/>
              </a:rPr>
              <a:pPr/>
              <a:t>37</a:t>
            </a:fld>
            <a:endParaRPr lang="en-AU">
              <a:latin typeface="Arial" pitchFamily="-84" charset="0"/>
            </a:endParaRPr>
          </a:p>
        </p:txBody>
      </p:sp>
      <p:sp>
        <p:nvSpPr>
          <p:cNvPr id="104451" name="Rectangle 1026"/>
          <p:cNvSpPr>
            <a:spLocks noGrp="1" noRot="1" noChangeAspect="1" noChangeArrowheads="1" noTextEdit="1"/>
          </p:cNvSpPr>
          <p:nvPr>
            <p:ph type="sldImg"/>
          </p:nvPr>
        </p:nvSpPr>
        <p:spPr>
          <a:ln/>
        </p:spPr>
      </p:sp>
      <p:sp>
        <p:nvSpPr>
          <p:cNvPr id="104452" name="Rectangle 1027"/>
          <p:cNvSpPr>
            <a:spLocks noGrp="1" noChangeArrowheads="1"/>
          </p:cNvSpPr>
          <p:nvPr>
            <p:ph type="body" idx="1"/>
          </p:nvPr>
        </p:nvSpPr>
        <p:spPr>
          <a:noFill/>
          <a:ln/>
        </p:spPr>
        <p:txBody>
          <a:bodyPr/>
          <a:lstStyle/>
          <a:p>
            <a:r>
              <a:rPr lang="en-US" smtClean="0">
                <a:latin typeface="Arial" pitchFamily="-84" charset="0"/>
                <a:ea typeface="ＭＳ Ｐゴシック" pitchFamily="-84" charset="-128"/>
                <a:cs typeface="ＭＳ Ｐゴシック" pitchFamily="-84" charset="-128"/>
              </a:rPr>
              <a:t> Let us now consider polynomials in which the coefficients are elements of some</a:t>
            </a:r>
          </a:p>
          <a:p>
            <a:r>
              <a:rPr lang="en-US" smtClean="0">
                <a:latin typeface="Arial" pitchFamily="-84" charset="0"/>
                <a:ea typeface="ＭＳ Ｐゴシック" pitchFamily="-84" charset="-128"/>
                <a:cs typeface="ＭＳ Ｐゴシック" pitchFamily="-84" charset="-128"/>
              </a:rPr>
              <a:t>field F; we refer to this as a polynomial over the field F. In that case, it is easy to</a:t>
            </a:r>
          </a:p>
          <a:p>
            <a:r>
              <a:rPr lang="en-US" smtClean="0">
                <a:latin typeface="Arial" pitchFamily="-84" charset="0"/>
                <a:ea typeface="ＭＳ Ｐゴシック" pitchFamily="-84" charset="-128"/>
                <a:cs typeface="ＭＳ Ｐゴシック" pitchFamily="-84" charset="-128"/>
              </a:rPr>
              <a:t>show that the set of such polynomials is a ring, referred to as a polynomial ring .</a:t>
            </a:r>
          </a:p>
          <a:p>
            <a:r>
              <a:rPr lang="en-US" smtClean="0">
                <a:latin typeface="Arial" pitchFamily="-84" charset="0"/>
                <a:ea typeface="ＭＳ Ｐゴシック" pitchFamily="-84" charset="-128"/>
                <a:cs typeface="ＭＳ Ｐゴシック" pitchFamily="-84" charset="-128"/>
              </a:rPr>
              <a:t>That is, if we consider each distinct polynomial to be an element of the set, then</a:t>
            </a:r>
          </a:p>
          <a:p>
            <a:r>
              <a:rPr lang="en-US" smtClean="0">
                <a:latin typeface="Arial" pitchFamily="-84" charset="0"/>
                <a:ea typeface="ＭＳ Ｐゴシック" pitchFamily="-84" charset="-128"/>
                <a:cs typeface="ＭＳ Ｐゴシック" pitchFamily="-84" charset="-128"/>
              </a:rPr>
              <a:t>that set is a ring.</a:t>
            </a:r>
          </a:p>
          <a:p>
            <a:endParaRPr lang="en-US" smtClean="0">
              <a:latin typeface="Arial" pitchFamily="-84" charset="0"/>
              <a:ea typeface="ＭＳ Ｐゴシック" pitchFamily="-84" charset="-128"/>
              <a:cs typeface="ＭＳ Ｐゴシック" pitchFamily="-84" charset="-128"/>
            </a:endParaRPr>
          </a:p>
          <a:p>
            <a:r>
              <a:rPr lang="en-US" smtClean="0">
                <a:latin typeface="Arial" pitchFamily="-84" charset="0"/>
                <a:ea typeface="ＭＳ Ｐゴシック" pitchFamily="-84" charset="-128"/>
                <a:cs typeface="ＭＳ Ｐゴシック" pitchFamily="-84" charset="-128"/>
              </a:rPr>
              <a:t> When polynomial arithmetic is performed on polynomials over a field, then</a:t>
            </a:r>
          </a:p>
          <a:p>
            <a:r>
              <a:rPr lang="en-US" smtClean="0">
                <a:latin typeface="Arial" pitchFamily="-84" charset="0"/>
                <a:ea typeface="ＭＳ Ｐゴシック" pitchFamily="-84" charset="-128"/>
                <a:cs typeface="ＭＳ Ｐゴシック" pitchFamily="-84" charset="-128"/>
              </a:rPr>
              <a:t>division is possible. Note that this does not mean that exact division  is possible.</a:t>
            </a:r>
          </a:p>
          <a:p>
            <a:r>
              <a:rPr lang="en-US" smtClean="0">
                <a:latin typeface="Arial" pitchFamily="-84" charset="0"/>
                <a:ea typeface="ＭＳ Ｐゴシック" pitchFamily="-84" charset="-128"/>
                <a:cs typeface="ＭＳ Ｐゴシック" pitchFamily="-84" charset="-128"/>
              </a:rPr>
              <a:t>Let us clarify this distinction. Within a field, given two elements a  and b , the</a:t>
            </a:r>
          </a:p>
          <a:p>
            <a:r>
              <a:rPr lang="en-US" smtClean="0">
                <a:latin typeface="Arial" pitchFamily="-84" charset="0"/>
                <a:ea typeface="ＭＳ Ｐゴシック" pitchFamily="-84" charset="-128"/>
                <a:cs typeface="ＭＳ Ｐゴシック" pitchFamily="-84" charset="-128"/>
              </a:rPr>
              <a:t>quotient a /b  is also an element of the field. However, given a ring R  that is not a</a:t>
            </a:r>
          </a:p>
          <a:p>
            <a:r>
              <a:rPr lang="en-US" smtClean="0">
                <a:latin typeface="Arial" pitchFamily="-84" charset="0"/>
                <a:ea typeface="ＭＳ Ｐゴシック" pitchFamily="-84" charset="-128"/>
                <a:cs typeface="ＭＳ Ｐゴシック" pitchFamily="-84" charset="-128"/>
              </a:rPr>
              <a:t>field, in general, division will result in both a quotient and a remainder; this is not</a:t>
            </a:r>
          </a:p>
          <a:p>
            <a:r>
              <a:rPr lang="en-US" smtClean="0">
                <a:latin typeface="Arial" pitchFamily="-84" charset="0"/>
                <a:ea typeface="ＭＳ Ｐゴシック" pitchFamily="-84" charset="-128"/>
                <a:cs typeface="ＭＳ Ｐゴシック" pitchFamily="-84" charset="-128"/>
              </a:rPr>
              <a:t>exact division.</a:t>
            </a:r>
          </a:p>
          <a:p>
            <a:endParaRPr lang="en-US" smtClean="0">
              <a:latin typeface="Arial" pitchFamily="-84" charset="0"/>
              <a:ea typeface="ＭＳ Ｐゴシック" pitchFamily="-84" charset="-128"/>
              <a:cs typeface="ＭＳ Ｐゴシック" pitchFamily="-84" charset="-128"/>
            </a:endParaRPr>
          </a:p>
          <a:p>
            <a:r>
              <a:rPr lang="en-US" smtClean="0">
                <a:latin typeface="Arial" pitchFamily="-84" charset="0"/>
                <a:ea typeface="ＭＳ Ｐゴシック" pitchFamily="-84" charset="-128"/>
                <a:cs typeface="ＭＳ Ｐゴシック" pitchFamily="-84" charset="-128"/>
              </a:rPr>
              <a:t> Now, if we attempt to perform polynomial division over a coefficient set that</a:t>
            </a:r>
          </a:p>
          <a:p>
            <a:r>
              <a:rPr lang="en-US" smtClean="0">
                <a:latin typeface="Arial" pitchFamily="-84" charset="0"/>
                <a:ea typeface="ＭＳ Ｐゴシック" pitchFamily="-84" charset="-128"/>
                <a:cs typeface="ＭＳ Ｐゴシック" pitchFamily="-84" charset="-128"/>
              </a:rPr>
              <a:t>is not a field, we find that division is not always defined.</a:t>
            </a:r>
          </a:p>
          <a:p>
            <a:endParaRPr lang="en-US" smtClean="0">
              <a:latin typeface="Arial" pitchFamily="-84" charset="0"/>
              <a:ea typeface="ＭＳ Ｐゴシック" pitchFamily="-84" charset="-128"/>
              <a:cs typeface="ＭＳ Ｐゴシック" pitchFamily="-84" charset="-128"/>
            </a:endParaRPr>
          </a:p>
          <a:p>
            <a:r>
              <a:rPr lang="en-US" smtClean="0">
                <a:latin typeface="Arial" pitchFamily="-84" charset="0"/>
                <a:ea typeface="ＭＳ Ｐゴシック" pitchFamily="-84" charset="-128"/>
                <a:cs typeface="ＭＳ Ｐゴシック" pitchFamily="-84" charset="-128"/>
              </a:rPr>
              <a:t> However, as we demonstrate presently, even if the coefficient set is a field,</a:t>
            </a:r>
          </a:p>
          <a:p>
            <a:r>
              <a:rPr lang="en-US" smtClean="0">
                <a:latin typeface="Arial" pitchFamily="-84" charset="0"/>
                <a:ea typeface="ＭＳ Ｐゴシック" pitchFamily="-84" charset="-128"/>
                <a:cs typeface="ＭＳ Ｐゴシック" pitchFamily="-84" charset="-128"/>
              </a:rPr>
              <a:t>polynomial division is not necessarily exact. In general, division will produce a quotient</a:t>
            </a:r>
          </a:p>
          <a:p>
            <a:r>
              <a:rPr lang="en-US" smtClean="0">
                <a:latin typeface="Arial" pitchFamily="-84" charset="0"/>
                <a:ea typeface="ＭＳ Ｐゴシック" pitchFamily="-84" charset="-128"/>
                <a:cs typeface="ＭＳ Ｐゴシック" pitchFamily="-84" charset="-128"/>
              </a:rPr>
              <a:t>and a remainder.</a:t>
            </a:r>
          </a:p>
          <a:p>
            <a:endParaRPr lang="en-US" smtClean="0">
              <a:latin typeface="Arial" pitchFamily="-84" charset="0"/>
              <a:ea typeface="ＭＳ Ｐゴシック" pitchFamily="-84" charset="-128"/>
              <a:cs typeface="ＭＳ Ｐゴシック" pitchFamily="-84" charset="-128"/>
            </a:endParaRPr>
          </a:p>
          <a:p>
            <a:r>
              <a:rPr lang="en-US" smtClean="0">
                <a:latin typeface="Arial" pitchFamily="-84" charset="0"/>
                <a:ea typeface="ＭＳ Ｐゴシック" pitchFamily="-84" charset="-128"/>
                <a:cs typeface="ＭＳ Ｐゴシック" pitchFamily="-84" charset="-128"/>
              </a:rPr>
              <a:t> With the understanding that remainders are allowed, we can say that polynomial</a:t>
            </a:r>
          </a:p>
          <a:p>
            <a:r>
              <a:rPr lang="en-US" smtClean="0">
                <a:latin typeface="Arial" pitchFamily="-84" charset="0"/>
                <a:ea typeface="ＭＳ Ｐゴシック" pitchFamily="-84" charset="-128"/>
                <a:cs typeface="ＭＳ Ｐゴシック" pitchFamily="-84" charset="-128"/>
              </a:rPr>
              <a:t>division is possible if the coefficient set is a field.</a:t>
            </a:r>
          </a:p>
          <a:p>
            <a:endParaRPr lang="en-US" smtClean="0">
              <a:latin typeface="Arial" pitchFamily="-84" charset="0"/>
              <a:ea typeface="ＭＳ Ｐゴシック" pitchFamily="-84" charset="-128"/>
              <a:cs typeface="ＭＳ Ｐゴシック" pitchFamily="-84" charset="-128"/>
            </a:endParaRPr>
          </a:p>
          <a:p>
            <a:endParaRPr lang="en-US" smtClean="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1DC982EB-7DD1-C04B-9FAA-A6E4C7F33760}" type="slidenum">
              <a:rPr lang="en-AU">
                <a:latin typeface="Arial" pitchFamily="-84" charset="0"/>
              </a:rPr>
              <a:pPr/>
              <a:t>38</a:t>
            </a:fld>
            <a:endParaRPr lang="en-AU">
              <a:latin typeface="Arial" pitchFamily="-84" charset="0"/>
            </a:endParaRPr>
          </a:p>
        </p:txBody>
      </p:sp>
      <p:sp>
        <p:nvSpPr>
          <p:cNvPr id="106499" name="Rectangle 1026"/>
          <p:cNvSpPr>
            <a:spLocks noGrp="1" noRot="1" noChangeAspect="1" noChangeArrowheads="1" noTextEdit="1"/>
          </p:cNvSpPr>
          <p:nvPr>
            <p:ph type="sldImg"/>
          </p:nvPr>
        </p:nvSpPr>
        <p:spPr>
          <a:ln/>
        </p:spPr>
      </p:sp>
      <p:sp>
        <p:nvSpPr>
          <p:cNvPr id="106500" name="Rectangle 1027"/>
          <p:cNvSpPr>
            <a:spLocks noGrp="1" noChangeArrowheads="1"/>
          </p:cNvSpPr>
          <p:nvPr>
            <p:ph type="body" idx="1"/>
          </p:nvPr>
        </p:nvSpPr>
        <p:spPr>
          <a:noFill/>
          <a:ln/>
        </p:spPr>
        <p:txBody>
          <a:bodyPr/>
          <a:lstStyle/>
          <a:p>
            <a:pPr eaLnBrk="1" hangingPunct="1"/>
            <a:r>
              <a:rPr lang="en-US">
                <a:latin typeface="Arial" pitchFamily="-84" charset="0"/>
                <a:ea typeface="Arial" pitchFamily="-84" charset="0"/>
                <a:cs typeface="Arial" pitchFamily="-84" charset="0"/>
              </a:rPr>
              <a:t>Note that we can write any polynomial in the form of </a:t>
            </a:r>
            <a:r>
              <a:rPr lang="en-AU" i="1">
                <a:latin typeface="Arial" pitchFamily="-84" charset="0"/>
                <a:ea typeface="Arial" pitchFamily="-84" charset="0"/>
                <a:cs typeface="Arial" pitchFamily="-84" charset="0"/>
              </a:rPr>
              <a:t>f</a:t>
            </a:r>
            <a:r>
              <a:rPr lang="en-AU">
                <a:latin typeface="Arial" pitchFamily="-84" charset="0"/>
                <a:ea typeface="Arial" pitchFamily="-84" charset="0"/>
                <a:cs typeface="Arial" pitchFamily="-84" charset="0"/>
              </a:rPr>
              <a:t>(</a:t>
            </a:r>
            <a:r>
              <a:rPr lang="en-AU" i="1">
                <a:latin typeface="Arial" pitchFamily="-84" charset="0"/>
                <a:ea typeface="Arial" pitchFamily="-84" charset="0"/>
                <a:cs typeface="Arial" pitchFamily="-84" charset="0"/>
              </a:rPr>
              <a:t>x</a:t>
            </a:r>
            <a:r>
              <a:rPr lang="en-AU">
                <a:latin typeface="Arial" pitchFamily="-84" charset="0"/>
                <a:ea typeface="Arial" pitchFamily="-84" charset="0"/>
                <a:cs typeface="Arial" pitchFamily="-84" charset="0"/>
              </a:rPr>
              <a:t>) = </a:t>
            </a:r>
            <a:r>
              <a:rPr lang="en-AU" i="1">
                <a:latin typeface="Arial" pitchFamily="-84" charset="0"/>
                <a:ea typeface="Arial" pitchFamily="-84" charset="0"/>
                <a:cs typeface="Arial" pitchFamily="-84" charset="0"/>
              </a:rPr>
              <a:t>q</a:t>
            </a:r>
            <a:r>
              <a:rPr lang="en-AU">
                <a:latin typeface="Arial" pitchFamily="-84" charset="0"/>
                <a:ea typeface="Arial" pitchFamily="-84" charset="0"/>
                <a:cs typeface="Arial" pitchFamily="-84" charset="0"/>
              </a:rPr>
              <a:t>(</a:t>
            </a:r>
            <a:r>
              <a:rPr lang="en-AU" i="1">
                <a:latin typeface="Arial" pitchFamily="-84" charset="0"/>
                <a:ea typeface="Arial" pitchFamily="-84" charset="0"/>
                <a:cs typeface="Arial" pitchFamily="-84" charset="0"/>
              </a:rPr>
              <a:t>x</a:t>
            </a:r>
            <a:r>
              <a:rPr lang="en-AU">
                <a:latin typeface="Arial" pitchFamily="-84" charset="0"/>
                <a:ea typeface="Arial" pitchFamily="-84" charset="0"/>
                <a:cs typeface="Arial" pitchFamily="-84" charset="0"/>
              </a:rPr>
              <a:t>) </a:t>
            </a:r>
            <a:r>
              <a:rPr lang="en-AU" i="1">
                <a:latin typeface="Arial" pitchFamily="-84" charset="0"/>
                <a:ea typeface="Arial" pitchFamily="-84" charset="0"/>
                <a:cs typeface="Arial" pitchFamily="-84" charset="0"/>
              </a:rPr>
              <a:t>g</a:t>
            </a:r>
            <a:r>
              <a:rPr lang="en-AU">
                <a:latin typeface="Arial" pitchFamily="-84" charset="0"/>
                <a:ea typeface="Arial" pitchFamily="-84" charset="0"/>
                <a:cs typeface="Arial" pitchFamily="-84" charset="0"/>
              </a:rPr>
              <a:t>(</a:t>
            </a:r>
            <a:r>
              <a:rPr lang="en-AU" i="1">
                <a:latin typeface="Arial" pitchFamily="-84" charset="0"/>
                <a:ea typeface="Arial" pitchFamily="-84" charset="0"/>
                <a:cs typeface="Arial" pitchFamily="-84" charset="0"/>
              </a:rPr>
              <a:t>x</a:t>
            </a:r>
            <a:r>
              <a:rPr lang="en-AU">
                <a:latin typeface="Arial" pitchFamily="-84" charset="0"/>
                <a:ea typeface="Arial" pitchFamily="-84" charset="0"/>
                <a:cs typeface="Arial" pitchFamily="-84" charset="0"/>
              </a:rPr>
              <a:t>) + </a:t>
            </a:r>
            <a:r>
              <a:rPr lang="en-AU" i="1">
                <a:latin typeface="Arial" pitchFamily="-84" charset="0"/>
                <a:ea typeface="Arial" pitchFamily="-84" charset="0"/>
                <a:cs typeface="Arial" pitchFamily="-84" charset="0"/>
              </a:rPr>
              <a:t>r</a:t>
            </a:r>
            <a:r>
              <a:rPr lang="en-AU">
                <a:latin typeface="Arial" pitchFamily="-84" charset="0"/>
                <a:ea typeface="Arial" pitchFamily="-84" charset="0"/>
                <a:cs typeface="Arial" pitchFamily="-84" charset="0"/>
              </a:rPr>
              <a:t>(</a:t>
            </a:r>
            <a:r>
              <a:rPr lang="en-AU" i="1">
                <a:latin typeface="Arial" pitchFamily="-84" charset="0"/>
                <a:ea typeface="Arial" pitchFamily="-84" charset="0"/>
                <a:cs typeface="Arial" pitchFamily="-84" charset="0"/>
              </a:rPr>
              <a:t>x</a:t>
            </a:r>
            <a:r>
              <a:rPr lang="en-AU">
                <a:latin typeface="Arial" pitchFamily="-84" charset="0"/>
                <a:ea typeface="Arial" pitchFamily="-84" charset="0"/>
                <a:cs typeface="Arial" pitchFamily="-84" charset="0"/>
              </a:rPr>
              <a:t>), where division of f(x) by g(x) results in a quotient q(x) and remainder r(x). Can then extend the concept of divisors from the integer case, and show </a:t>
            </a:r>
            <a:r>
              <a:rPr lang="en-US">
                <a:latin typeface="Arial" pitchFamily="-84" charset="0"/>
                <a:ea typeface="Arial" pitchFamily="-84" charset="0"/>
                <a:cs typeface="Arial" pitchFamily="-84" charset="0"/>
              </a:rPr>
              <a:t>that the Euclidean algorithm can be extended to find the greatest common divisor of two polynomials whose coefficients are elements of a field. </a:t>
            </a:r>
            <a:endParaRPr lang="en-AU">
              <a:latin typeface="Arial" pitchFamily="-84" charset="0"/>
              <a:ea typeface="Arial" pitchFamily="-84" charset="0"/>
              <a:cs typeface="Arial" pitchFamily="-84" charset="0"/>
            </a:endParaRPr>
          </a:p>
          <a:p>
            <a:pPr eaLnBrk="1" hangingPunct="1"/>
            <a:r>
              <a:rPr lang="en-AU">
                <a:latin typeface="Arial" pitchFamily="-84" charset="0"/>
                <a:ea typeface="Arial" pitchFamily="-84" charset="0"/>
                <a:cs typeface="Arial" pitchFamily="-84" charset="0"/>
              </a:rPr>
              <a:t>Define an </a:t>
            </a:r>
            <a:r>
              <a:rPr lang="en-AU" b="1">
                <a:latin typeface="Arial" pitchFamily="-84" charset="0"/>
                <a:ea typeface="Arial" pitchFamily="-84" charset="0"/>
                <a:cs typeface="Arial" pitchFamily="-84" charset="0"/>
              </a:rPr>
              <a:t>irreducible</a:t>
            </a:r>
            <a:r>
              <a:rPr lang="en-AU">
                <a:latin typeface="Arial" pitchFamily="-84" charset="0"/>
                <a:ea typeface="Arial" pitchFamily="-84" charset="0"/>
                <a:cs typeface="Arial" pitchFamily="-84" charset="0"/>
              </a:rPr>
              <a:t> (or prime) polynomial as one with no divisors other than itself &amp; 1. If compute polynomial arithmetic </a:t>
            </a:r>
            <a:r>
              <a:rPr lang="en-US">
                <a:latin typeface="Arial" pitchFamily="-84" charset="0"/>
                <a:ea typeface="Arial" pitchFamily="-84" charset="0"/>
                <a:cs typeface="Arial" pitchFamily="-84" charset="0"/>
              </a:rPr>
              <a:t>modulo an irreducible polynomial, this forms a finite field, and the GCD &amp; Inverse algorithms can be adapted for it.</a:t>
            </a:r>
            <a:endParaRPr lang="en-AU">
              <a:latin typeface="Arial" pitchFamily="-84" charset="0"/>
              <a:ea typeface="Arial" pitchFamily="-84" charset="0"/>
              <a:cs typeface="Arial" pitchFamily="-84" charset="0"/>
            </a:endParaRPr>
          </a:p>
          <a:p>
            <a:pPr lvl="1" eaLnBrk="1" hangingPunct="1"/>
            <a:endParaRPr lang="en-US">
              <a:latin typeface="Arial" pitchFamily="-84" charset="0"/>
              <a:ea typeface="Arial" pitchFamily="-84" charset="0"/>
              <a:cs typeface="Arial" pitchFamily="-8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8546" name="Slide Image Placeholder 1"/>
          <p:cNvSpPr>
            <a:spLocks noGrp="1" noRot="1" noChangeAspect="1"/>
          </p:cNvSpPr>
          <p:nvPr>
            <p:ph type="sldImg"/>
          </p:nvPr>
        </p:nvSpPr>
        <p:spPr>
          <a:ln/>
        </p:spPr>
      </p:sp>
      <p:sp>
        <p:nvSpPr>
          <p:cNvPr id="108547" name="Notes Placeholder 2"/>
          <p:cNvSpPr>
            <a:spLocks noGrp="1"/>
          </p:cNvSpPr>
          <p:nvPr>
            <p:ph type="body" idx="1"/>
          </p:nvPr>
        </p:nvSpPr>
        <p:spPr>
          <a:noFill/>
          <a:ln/>
        </p:spPr>
        <p:txBody>
          <a:bodyPr/>
          <a:lstStyle/>
          <a:p>
            <a:r>
              <a:rPr lang="en-US" smtClean="0">
                <a:latin typeface="Arial" pitchFamily="-84" charset="0"/>
                <a:ea typeface="ＭＳ Ｐゴシック" pitchFamily="-84" charset="-128"/>
                <a:cs typeface="ＭＳ Ｐゴシック" pitchFamily="-84" charset="-128"/>
              </a:rPr>
              <a:t> Figure 4.4 shows an example of polynomial arithmetic over GF(2).</a:t>
            </a:r>
          </a:p>
        </p:txBody>
      </p:sp>
      <p:sp>
        <p:nvSpPr>
          <p:cNvPr id="108548" name="Slide Number Placeholder 3"/>
          <p:cNvSpPr>
            <a:spLocks noGrp="1"/>
          </p:cNvSpPr>
          <p:nvPr>
            <p:ph type="sldNum" sz="quarter" idx="5"/>
          </p:nvPr>
        </p:nvSpPr>
        <p:spPr>
          <a:noFill/>
        </p:spPr>
        <p:txBody>
          <a:bodyPr/>
          <a:lstStyle/>
          <a:p>
            <a:fld id="{1D1DFB27-208B-3143-9320-9B1D05A7A8BB}" type="slidenum">
              <a:rPr lang="en-AU" smtClean="0">
                <a:latin typeface="Arial" pitchFamily="-84" charset="0"/>
              </a:rPr>
              <a:pPr/>
              <a:t>39</a:t>
            </a:fld>
            <a:endParaRPr lang="en-AU" smtClean="0">
              <a:latin typeface="Arial" pitchFamily="-8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67702A24-FA59-FB47-B5ED-F3B289B39302}" type="slidenum">
              <a:rPr lang="en-AU">
                <a:latin typeface="Arial" pitchFamily="-84" charset="0"/>
              </a:rPr>
              <a:pPr/>
              <a:t>4</a:t>
            </a:fld>
            <a:endParaRPr lang="en-AU">
              <a:latin typeface="Arial" pitchFamily="-84"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r>
              <a:rPr lang="en-US" smtClean="0">
                <a:latin typeface="Arial" pitchFamily="-84" charset="0"/>
                <a:ea typeface="Arial" pitchFamily="-84" charset="0"/>
                <a:cs typeface="Arial" pitchFamily="-84" charset="0"/>
              </a:rPr>
              <a:t>We say that a nonzero b divides a if a=mb for some m, where a, b, and m are integers. That is, b divides a if there is no remainder on division.</a:t>
            </a:r>
          </a:p>
          <a:p>
            <a:r>
              <a:rPr lang="en-US" smtClean="0">
                <a:latin typeface="Arial" pitchFamily="-84" charset="0"/>
                <a:ea typeface="ＭＳ Ｐゴシック" pitchFamily="-84" charset="-128"/>
                <a:cs typeface="ＭＳ Ｐゴシック" pitchFamily="-84" charset="-128"/>
              </a:rPr>
              <a:t> The notation b | a is commonly used to mean b  divides a . Also, if b | a , we say that b is a divisor of a .</a:t>
            </a:r>
            <a:endParaRPr lang="en-US" smtClean="0">
              <a:latin typeface="Arial" pitchFamily="-84" charset="0"/>
              <a:ea typeface="Arial" pitchFamily="-84" charset="0"/>
              <a:cs typeface="Arial" pitchFamily="-8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7FE35048-A550-DE44-9335-3A0BB6BECD82}" type="slidenum">
              <a:rPr lang="en-AU">
                <a:latin typeface="Arial" pitchFamily="-84" charset="0"/>
              </a:rPr>
              <a:pPr/>
              <a:t>40</a:t>
            </a:fld>
            <a:endParaRPr lang="en-AU">
              <a:latin typeface="Arial" pitchFamily="-84" charset="0"/>
            </a:endParaRPr>
          </a:p>
        </p:txBody>
      </p:sp>
      <p:sp>
        <p:nvSpPr>
          <p:cNvPr id="110595" name="Rectangle 1026"/>
          <p:cNvSpPr>
            <a:spLocks noGrp="1" noRot="1" noChangeAspect="1" noChangeArrowheads="1" noTextEdit="1"/>
          </p:cNvSpPr>
          <p:nvPr>
            <p:ph type="sldImg"/>
          </p:nvPr>
        </p:nvSpPr>
        <p:spPr>
          <a:ln/>
        </p:spPr>
      </p:sp>
      <p:sp>
        <p:nvSpPr>
          <p:cNvPr id="110596" name="Rectangle 1027"/>
          <p:cNvSpPr>
            <a:spLocks noGrp="1" noChangeArrowheads="1"/>
          </p:cNvSpPr>
          <p:nvPr>
            <p:ph type="body" idx="1"/>
          </p:nvPr>
        </p:nvSpPr>
        <p:spPr>
          <a:noFill/>
          <a:ln/>
        </p:spPr>
        <p:txBody>
          <a:bodyPr/>
          <a:lstStyle/>
          <a:p>
            <a:r>
              <a:rPr lang="en-US" smtClean="0">
                <a:latin typeface="Arial" pitchFamily="-84" charset="0"/>
                <a:ea typeface="ＭＳ Ｐゴシック" pitchFamily="-84" charset="-128"/>
                <a:cs typeface="ＭＳ Ｐゴシック" pitchFamily="-84" charset="-128"/>
              </a:rPr>
              <a:t> We can extend the analogy between polynomial arithmetic over a field and integer</a:t>
            </a:r>
          </a:p>
          <a:p>
            <a:r>
              <a:rPr lang="en-US" smtClean="0">
                <a:latin typeface="Arial" pitchFamily="-84" charset="0"/>
                <a:ea typeface="ＭＳ Ｐゴシック" pitchFamily="-84" charset="-128"/>
                <a:cs typeface="ＭＳ Ｐゴシック" pitchFamily="-84" charset="-128"/>
              </a:rPr>
              <a:t>arithmetic by defining the greatest common divisor as follows. The polynomial </a:t>
            </a:r>
            <a:r>
              <a:rPr lang="en-US" i="1" smtClean="0">
                <a:latin typeface="Arial" pitchFamily="-84" charset="0"/>
                <a:ea typeface="ＭＳ Ｐゴシック" pitchFamily="-84" charset="-128"/>
                <a:cs typeface="ＭＳ Ｐゴシック" pitchFamily="-84" charset="-128"/>
              </a:rPr>
              <a:t>c(x)</a:t>
            </a:r>
          </a:p>
          <a:p>
            <a:r>
              <a:rPr lang="en-US" smtClean="0">
                <a:latin typeface="Arial" pitchFamily="-84" charset="0"/>
                <a:ea typeface="ＭＳ Ｐゴシック" pitchFamily="-84" charset="-128"/>
                <a:cs typeface="ＭＳ Ｐゴシック" pitchFamily="-84" charset="-128"/>
              </a:rPr>
              <a:t>is said to be the greatest common divisor of </a:t>
            </a:r>
            <a:r>
              <a:rPr lang="en-US" i="1" smtClean="0">
                <a:latin typeface="Arial" pitchFamily="-84" charset="0"/>
                <a:ea typeface="ＭＳ Ｐゴシック" pitchFamily="-84" charset="-128"/>
                <a:cs typeface="ＭＳ Ｐゴシック" pitchFamily="-84" charset="-128"/>
              </a:rPr>
              <a:t>a(x)</a:t>
            </a:r>
            <a:r>
              <a:rPr lang="en-US" smtClean="0">
                <a:latin typeface="Arial" pitchFamily="-84" charset="0"/>
                <a:ea typeface="ＭＳ Ｐゴシック" pitchFamily="-84" charset="-128"/>
                <a:cs typeface="ＭＳ Ｐゴシック" pitchFamily="-84" charset="-128"/>
              </a:rPr>
              <a:t> and </a:t>
            </a:r>
            <a:r>
              <a:rPr lang="en-US" i="1" smtClean="0">
                <a:latin typeface="Arial" pitchFamily="-84" charset="0"/>
                <a:ea typeface="ＭＳ Ｐゴシック" pitchFamily="-84" charset="-128"/>
                <a:cs typeface="ＭＳ Ｐゴシック" pitchFamily="-84" charset="-128"/>
              </a:rPr>
              <a:t>b(x) </a:t>
            </a:r>
            <a:r>
              <a:rPr lang="en-US" smtClean="0">
                <a:latin typeface="Arial" pitchFamily="-84" charset="0"/>
                <a:ea typeface="ＭＳ Ｐゴシック" pitchFamily="-84" charset="-128"/>
                <a:cs typeface="ＭＳ Ｐゴシック" pitchFamily="-84" charset="-128"/>
              </a:rPr>
              <a:t>if the following are true.</a:t>
            </a:r>
          </a:p>
          <a:p>
            <a:endParaRPr lang="en-US" smtClean="0">
              <a:latin typeface="Arial" pitchFamily="-84" charset="0"/>
              <a:ea typeface="ＭＳ Ｐゴシック" pitchFamily="-84" charset="-128"/>
              <a:cs typeface="ＭＳ Ｐゴシック" pitchFamily="-84" charset="-128"/>
            </a:endParaRPr>
          </a:p>
          <a:p>
            <a:r>
              <a:rPr lang="en-US" smtClean="0">
                <a:latin typeface="Arial" pitchFamily="-84" charset="0"/>
                <a:ea typeface="ＭＳ Ｐゴシック" pitchFamily="-84" charset="-128"/>
                <a:cs typeface="ＭＳ Ｐゴシック" pitchFamily="-84" charset="-128"/>
              </a:rPr>
              <a:t>1.</a:t>
            </a:r>
            <a:r>
              <a:rPr lang="en-US" i="1" smtClean="0">
                <a:latin typeface="Arial" pitchFamily="-84" charset="0"/>
                <a:ea typeface="ＭＳ Ｐゴシック" pitchFamily="-84" charset="-128"/>
                <a:cs typeface="ＭＳ Ｐゴシック" pitchFamily="-84" charset="-128"/>
              </a:rPr>
              <a:t> c(x) </a:t>
            </a:r>
            <a:r>
              <a:rPr lang="en-US" smtClean="0">
                <a:latin typeface="Arial" pitchFamily="-84" charset="0"/>
                <a:ea typeface="ＭＳ Ｐゴシック" pitchFamily="-84" charset="-128"/>
                <a:cs typeface="ＭＳ Ｐゴシック" pitchFamily="-84" charset="-128"/>
              </a:rPr>
              <a:t>divides both </a:t>
            </a:r>
            <a:r>
              <a:rPr lang="en-US" i="1" smtClean="0">
                <a:latin typeface="Arial" pitchFamily="-84" charset="0"/>
                <a:ea typeface="ＭＳ Ｐゴシック" pitchFamily="-84" charset="-128"/>
                <a:cs typeface="ＭＳ Ｐゴシック" pitchFamily="-84" charset="-128"/>
              </a:rPr>
              <a:t>a(x) </a:t>
            </a:r>
            <a:r>
              <a:rPr lang="en-US" smtClean="0">
                <a:latin typeface="Arial" pitchFamily="-84" charset="0"/>
                <a:ea typeface="ＭＳ Ｐゴシック" pitchFamily="-84" charset="-128"/>
                <a:cs typeface="ＭＳ Ｐゴシック" pitchFamily="-84" charset="-128"/>
              </a:rPr>
              <a:t>and </a:t>
            </a:r>
            <a:r>
              <a:rPr lang="en-US" i="1" smtClean="0">
                <a:latin typeface="Arial" pitchFamily="-84" charset="0"/>
                <a:ea typeface="ＭＳ Ｐゴシック" pitchFamily="-84" charset="-128"/>
                <a:cs typeface="ＭＳ Ｐゴシック" pitchFamily="-84" charset="-128"/>
              </a:rPr>
              <a:t>b(x)</a:t>
            </a:r>
            <a:r>
              <a:rPr lang="en-US" smtClean="0">
                <a:latin typeface="Arial" pitchFamily="-84" charset="0"/>
                <a:ea typeface="ＭＳ Ｐゴシック" pitchFamily="-84" charset="-128"/>
                <a:cs typeface="ＭＳ Ｐゴシック" pitchFamily="-84" charset="-128"/>
              </a:rPr>
              <a:t>.</a:t>
            </a:r>
          </a:p>
          <a:p>
            <a:endParaRPr lang="en-US" smtClean="0">
              <a:latin typeface="Arial" pitchFamily="-84" charset="0"/>
              <a:ea typeface="ＭＳ Ｐゴシック" pitchFamily="-84" charset="-128"/>
              <a:cs typeface="ＭＳ Ｐゴシック" pitchFamily="-84" charset="-128"/>
            </a:endParaRPr>
          </a:p>
          <a:p>
            <a:r>
              <a:rPr lang="en-US" smtClean="0">
                <a:latin typeface="Arial" pitchFamily="-84" charset="0"/>
                <a:ea typeface="ＭＳ Ｐゴシック" pitchFamily="-84" charset="-128"/>
                <a:cs typeface="ＭＳ Ｐゴシック" pitchFamily="-84" charset="-128"/>
              </a:rPr>
              <a:t>2.  Any divisor of </a:t>
            </a:r>
            <a:r>
              <a:rPr lang="en-US" i="1" smtClean="0">
                <a:latin typeface="Arial" pitchFamily="-84" charset="0"/>
                <a:ea typeface="ＭＳ Ｐゴシック" pitchFamily="-84" charset="-128"/>
                <a:cs typeface="ＭＳ Ｐゴシック" pitchFamily="-84" charset="-128"/>
              </a:rPr>
              <a:t>a(x) </a:t>
            </a:r>
            <a:r>
              <a:rPr lang="en-US" smtClean="0">
                <a:latin typeface="Arial" pitchFamily="-84" charset="0"/>
                <a:ea typeface="ＭＳ Ｐゴシック" pitchFamily="-84" charset="-128"/>
                <a:cs typeface="ＭＳ Ｐゴシック" pitchFamily="-84" charset="-128"/>
              </a:rPr>
              <a:t>and </a:t>
            </a:r>
            <a:r>
              <a:rPr lang="en-US" i="1" smtClean="0">
                <a:latin typeface="Arial" pitchFamily="-84" charset="0"/>
                <a:ea typeface="ＭＳ Ｐゴシック" pitchFamily="-84" charset="-128"/>
                <a:cs typeface="ＭＳ Ｐゴシック" pitchFamily="-84" charset="-128"/>
              </a:rPr>
              <a:t>b(x) </a:t>
            </a:r>
            <a:r>
              <a:rPr lang="en-US" smtClean="0">
                <a:latin typeface="Arial" pitchFamily="-84" charset="0"/>
                <a:ea typeface="ＭＳ Ｐゴシック" pitchFamily="-84" charset="-128"/>
                <a:cs typeface="ＭＳ Ｐゴシック" pitchFamily="-84" charset="-128"/>
              </a:rPr>
              <a:t>is a divisor of</a:t>
            </a:r>
            <a:r>
              <a:rPr lang="en-US" i="1" smtClean="0">
                <a:latin typeface="Arial" pitchFamily="-84" charset="0"/>
                <a:ea typeface="ＭＳ Ｐゴシック" pitchFamily="-84" charset="-128"/>
                <a:cs typeface="ＭＳ Ｐゴシック" pitchFamily="-84" charset="-128"/>
              </a:rPr>
              <a:t> c(x)</a:t>
            </a:r>
            <a:r>
              <a:rPr lang="en-US" smtClean="0">
                <a:latin typeface="Arial" pitchFamily="-84" charset="0"/>
                <a:ea typeface="ＭＳ Ｐゴシック" pitchFamily="-84" charset="-128"/>
                <a:cs typeface="ＭＳ Ｐゴシック" pitchFamily="-84" charset="-128"/>
              </a:rPr>
              <a:t>.</a:t>
            </a:r>
          </a:p>
          <a:p>
            <a:endParaRPr lang="en-US" smtClean="0">
              <a:latin typeface="Arial" pitchFamily="-84" charset="0"/>
              <a:ea typeface="ＭＳ Ｐゴシック" pitchFamily="-84" charset="-128"/>
              <a:cs typeface="ＭＳ Ｐゴシック" pitchFamily="-84" charset="-128"/>
            </a:endParaRPr>
          </a:p>
          <a:p>
            <a:r>
              <a:rPr lang="en-US" smtClean="0">
                <a:latin typeface="Arial" pitchFamily="-84" charset="0"/>
                <a:ea typeface="ＭＳ Ｐゴシック" pitchFamily="-84" charset="-128"/>
                <a:cs typeface="ＭＳ Ｐゴシック" pitchFamily="-84" charset="-128"/>
              </a:rPr>
              <a:t>An equivalent definition is the following: gcd[a (x ), b (x )] is the polynomial of</a:t>
            </a:r>
          </a:p>
          <a:p>
            <a:r>
              <a:rPr lang="en-US" smtClean="0">
                <a:latin typeface="Arial" pitchFamily="-84" charset="0"/>
                <a:ea typeface="ＭＳ Ｐゴシック" pitchFamily="-84" charset="-128"/>
                <a:cs typeface="ＭＳ Ｐゴシック" pitchFamily="-84" charset="-128"/>
              </a:rPr>
              <a:t>maximum degree that divides both a (x ) and b (x ).</a:t>
            </a:r>
          </a:p>
          <a:p>
            <a:endParaRPr lang="en-US" smtClean="0">
              <a:latin typeface="Arial" pitchFamily="-84" charset="0"/>
              <a:ea typeface="ＭＳ Ｐゴシック" pitchFamily="-84" charset="-128"/>
              <a:cs typeface="ＭＳ Ｐゴシック" pitchFamily="-84" charset="-128"/>
            </a:endParaRPr>
          </a:p>
          <a:p>
            <a:r>
              <a:rPr lang="en-US" smtClean="0">
                <a:latin typeface="Arial" pitchFamily="-84" charset="0"/>
                <a:ea typeface="ＭＳ Ｐゴシック" pitchFamily="-84" charset="-128"/>
                <a:cs typeface="ＭＳ Ｐゴシック" pitchFamily="-84" charset="-128"/>
              </a:rPr>
              <a:t>We can adapt the Euclidean algorithm to compute the greatest common</a:t>
            </a:r>
          </a:p>
          <a:p>
            <a:r>
              <a:rPr lang="en-US" smtClean="0">
                <a:latin typeface="Arial" pitchFamily="-84" charset="0"/>
                <a:ea typeface="ＭＳ Ｐゴシック" pitchFamily="-84" charset="-128"/>
                <a:cs typeface="ＭＳ Ｐゴシック" pitchFamily="-84" charset="-128"/>
              </a:rPr>
              <a:t>Divisor of two polynomials.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42" name="Slide Image Placeholder 1"/>
          <p:cNvSpPr>
            <a:spLocks noGrp="1" noRot="1" noChangeAspect="1"/>
          </p:cNvSpPr>
          <p:nvPr>
            <p:ph type="sldImg"/>
          </p:nvPr>
        </p:nvSpPr>
        <p:spPr>
          <a:ln/>
        </p:spPr>
      </p:sp>
      <p:sp>
        <p:nvSpPr>
          <p:cNvPr id="112643" name="Notes Placeholder 2"/>
          <p:cNvSpPr>
            <a:spLocks noGrp="1"/>
          </p:cNvSpPr>
          <p:nvPr>
            <p:ph type="body" idx="1"/>
          </p:nvPr>
        </p:nvSpPr>
        <p:spPr>
          <a:noFill/>
          <a:ln/>
        </p:spPr>
        <p:txBody>
          <a:bodyPr/>
          <a:lstStyle/>
          <a:p>
            <a:r>
              <a:rPr lang="en-US" b="1" smtClean="0">
                <a:latin typeface="Arial" pitchFamily="-84" charset="0"/>
                <a:ea typeface="ＭＳ Ｐゴシック" pitchFamily="-84" charset="-128"/>
                <a:cs typeface="ＭＳ Ｐゴシック" pitchFamily="-84" charset="-128"/>
              </a:rPr>
              <a:t>Table 4.6 Arithmetic in GF(23)</a:t>
            </a:r>
            <a:r>
              <a:rPr lang="en-US" smtClean="0">
                <a:latin typeface="Arial" pitchFamily="-84" charset="0"/>
                <a:ea typeface="ＭＳ Ｐゴシック" pitchFamily="-84" charset="-128"/>
                <a:cs typeface="ＭＳ Ｐゴシック" pitchFamily="-84" charset="-128"/>
              </a:rPr>
              <a:t> </a:t>
            </a:r>
          </a:p>
        </p:txBody>
      </p:sp>
      <p:sp>
        <p:nvSpPr>
          <p:cNvPr id="112644" name="Slide Number Placeholder 3"/>
          <p:cNvSpPr>
            <a:spLocks noGrp="1"/>
          </p:cNvSpPr>
          <p:nvPr>
            <p:ph type="sldNum" sz="quarter" idx="5"/>
          </p:nvPr>
        </p:nvSpPr>
        <p:spPr>
          <a:noFill/>
        </p:spPr>
        <p:txBody>
          <a:bodyPr/>
          <a:lstStyle/>
          <a:p>
            <a:fld id="{6ECCF356-10BB-A043-8E3A-2CBE6DFFB3B6}" type="slidenum">
              <a:rPr lang="en-AU" smtClean="0">
                <a:latin typeface="Arial" pitchFamily="-84" charset="0"/>
              </a:rPr>
              <a:pPr/>
              <a:t>41</a:t>
            </a:fld>
            <a:endParaRPr lang="en-AU" smtClean="0">
              <a:latin typeface="Arial" pitchFamily="-8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4690" name="Slide Image Placeholder 1"/>
          <p:cNvSpPr>
            <a:spLocks noGrp="1" noRot="1" noChangeAspect="1"/>
          </p:cNvSpPr>
          <p:nvPr>
            <p:ph type="sldImg"/>
          </p:nvPr>
        </p:nvSpPr>
        <p:spPr>
          <a:ln/>
        </p:spPr>
      </p:sp>
      <p:sp>
        <p:nvSpPr>
          <p:cNvPr id="114691" name="Notes Placeholder 2"/>
          <p:cNvSpPr>
            <a:spLocks noGrp="1"/>
          </p:cNvSpPr>
          <p:nvPr>
            <p:ph type="body" idx="1"/>
          </p:nvPr>
        </p:nvSpPr>
        <p:spPr>
          <a:noFill/>
          <a:ln/>
        </p:spPr>
        <p:txBody>
          <a:bodyPr/>
          <a:lstStyle/>
          <a:p>
            <a:r>
              <a:rPr lang="en-US" b="1" smtClean="0">
                <a:latin typeface="Arial" pitchFamily="-84" charset="0"/>
                <a:ea typeface="ＭＳ Ｐゴシック" pitchFamily="-84" charset="-128"/>
                <a:cs typeface="ＭＳ Ｐゴシック" pitchFamily="-84" charset="-128"/>
              </a:rPr>
              <a:t>Table 4.6 Arithmetic in GF(23)</a:t>
            </a:r>
            <a:r>
              <a:rPr lang="en-US" smtClean="0">
                <a:latin typeface="Arial" pitchFamily="-84" charset="0"/>
                <a:ea typeface="ＭＳ Ｐゴシック" pitchFamily="-84" charset="-128"/>
                <a:cs typeface="ＭＳ Ｐゴシック" pitchFamily="-84" charset="-128"/>
              </a:rPr>
              <a:t> </a:t>
            </a:r>
          </a:p>
        </p:txBody>
      </p:sp>
      <p:sp>
        <p:nvSpPr>
          <p:cNvPr id="114692" name="Slide Number Placeholder 3"/>
          <p:cNvSpPr>
            <a:spLocks noGrp="1"/>
          </p:cNvSpPr>
          <p:nvPr>
            <p:ph type="sldNum" sz="quarter" idx="5"/>
          </p:nvPr>
        </p:nvSpPr>
        <p:spPr>
          <a:noFill/>
        </p:spPr>
        <p:txBody>
          <a:bodyPr/>
          <a:lstStyle/>
          <a:p>
            <a:fld id="{679A2572-04EC-1242-B8E0-CC58853D6BB1}" type="slidenum">
              <a:rPr lang="en-AU" smtClean="0">
                <a:latin typeface="Arial" pitchFamily="-84" charset="0"/>
              </a:rPr>
              <a:pPr/>
              <a:t>42</a:t>
            </a:fld>
            <a:endParaRPr lang="en-AU" smtClean="0">
              <a:latin typeface="Arial" pitchFamily="-8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6738" name="Slide Image Placeholder 1"/>
          <p:cNvSpPr>
            <a:spLocks noGrp="1" noRot="1" noChangeAspect="1"/>
          </p:cNvSpPr>
          <p:nvPr>
            <p:ph type="sldImg"/>
          </p:nvPr>
        </p:nvSpPr>
        <p:spPr>
          <a:ln/>
        </p:spPr>
      </p:sp>
      <p:sp>
        <p:nvSpPr>
          <p:cNvPr id="116739" name="Notes Placeholder 2"/>
          <p:cNvSpPr>
            <a:spLocks noGrp="1"/>
          </p:cNvSpPr>
          <p:nvPr>
            <p:ph type="body" idx="1"/>
          </p:nvPr>
        </p:nvSpPr>
        <p:spPr>
          <a:noFill/>
          <a:ln/>
        </p:spPr>
        <p:txBody>
          <a:bodyPr/>
          <a:lstStyle/>
          <a:p>
            <a:r>
              <a:rPr lang="en-US" b="1" smtClean="0">
                <a:latin typeface="Arial" pitchFamily="-84" charset="0"/>
                <a:ea typeface="ＭＳ Ｐゴシック" pitchFamily="-84" charset="-128"/>
                <a:cs typeface="ＭＳ Ｐゴシック" pitchFamily="-84" charset="-128"/>
              </a:rPr>
              <a:t>Table 4.6 Arithmetic in GF(23)</a:t>
            </a:r>
            <a:r>
              <a:rPr lang="en-US" smtClean="0">
                <a:latin typeface="Arial" pitchFamily="-84" charset="0"/>
                <a:ea typeface="ＭＳ Ｐゴシック" pitchFamily="-84" charset="-128"/>
                <a:cs typeface="ＭＳ Ｐゴシック" pitchFamily="-84" charset="-128"/>
              </a:rPr>
              <a:t> </a:t>
            </a:r>
          </a:p>
        </p:txBody>
      </p:sp>
      <p:sp>
        <p:nvSpPr>
          <p:cNvPr id="116740" name="Slide Number Placeholder 3"/>
          <p:cNvSpPr>
            <a:spLocks noGrp="1"/>
          </p:cNvSpPr>
          <p:nvPr>
            <p:ph type="sldNum" sz="quarter" idx="5"/>
          </p:nvPr>
        </p:nvSpPr>
        <p:spPr>
          <a:noFill/>
        </p:spPr>
        <p:txBody>
          <a:bodyPr/>
          <a:lstStyle/>
          <a:p>
            <a:fld id="{29811626-CB7D-2644-A5AB-9D5D635EC205}" type="slidenum">
              <a:rPr lang="en-AU" smtClean="0">
                <a:latin typeface="Arial" pitchFamily="-84" charset="0"/>
              </a:rPr>
              <a:pPr/>
              <a:t>43</a:t>
            </a:fld>
            <a:endParaRPr lang="en-AU" smtClean="0">
              <a:latin typeface="Arial" pitchFamily="-8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14D5552C-633F-FC4C-B7EF-FDD3B9D579C6}" type="slidenum">
              <a:rPr lang="en-AU">
                <a:latin typeface="Arial" pitchFamily="-84" charset="0"/>
              </a:rPr>
              <a:pPr/>
              <a:t>44</a:t>
            </a:fld>
            <a:endParaRPr lang="en-AU">
              <a:latin typeface="Arial" pitchFamily="-84"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p:spPr>
        <p:txBody>
          <a:bodyPr/>
          <a:lstStyle/>
          <a:p>
            <a:pPr eaLnBrk="1" hangingPunct="1"/>
            <a:r>
              <a:rPr lang="en-US">
                <a:latin typeface="Arial" pitchFamily="-84" charset="0"/>
                <a:ea typeface="ＭＳ Ｐゴシック" pitchFamily="-84" charset="-128"/>
                <a:cs typeface="ＭＳ Ｐゴシック" pitchFamily="-84" charset="-128"/>
              </a:rPr>
              <a:t>Example shows addition &amp; multiplication in GF(2</a:t>
            </a:r>
            <a:r>
              <a:rPr lang="en-US" baseline="30000">
                <a:latin typeface="Arial" pitchFamily="-84" charset="0"/>
                <a:ea typeface="ＭＳ Ｐゴシック" pitchFamily="-84" charset="-128"/>
                <a:cs typeface="ＭＳ Ｐゴシック" pitchFamily="-84" charset="-128"/>
              </a:rPr>
              <a:t>3</a:t>
            </a:r>
            <a:r>
              <a:rPr lang="en-US">
                <a:latin typeface="Arial" pitchFamily="-84" charset="0"/>
                <a:ea typeface="ＭＳ Ｐゴシック" pitchFamily="-84" charset="-128"/>
                <a:cs typeface="ＭＳ Ｐゴシック" pitchFamily="-84" charset="-128"/>
              </a:rPr>
              <a:t>) modulo (x</a:t>
            </a:r>
            <a:r>
              <a:rPr lang="en-US" baseline="30000">
                <a:latin typeface="Arial" pitchFamily="-84" charset="0"/>
                <a:ea typeface="ＭＳ Ｐゴシック" pitchFamily="-84" charset="-128"/>
                <a:cs typeface="ＭＳ Ｐゴシック" pitchFamily="-84" charset="-128"/>
              </a:rPr>
              <a:t>3</a:t>
            </a:r>
            <a:r>
              <a:rPr lang="en-US">
                <a:latin typeface="Arial" pitchFamily="-84" charset="0"/>
                <a:ea typeface="ＭＳ Ｐゴシック" pitchFamily="-84" charset="-128"/>
                <a:cs typeface="ＭＳ Ｐゴシック" pitchFamily="-84" charset="-128"/>
              </a:rPr>
              <a:t>+x+1)</a:t>
            </a:r>
            <a:endParaRPr lang="en-AU">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3E6017CB-0F3A-254B-853F-DCCF09004C51}" type="slidenum">
              <a:rPr lang="en-AU">
                <a:latin typeface="Arial" pitchFamily="-84" charset="0"/>
              </a:rPr>
              <a:pPr/>
              <a:t>45</a:t>
            </a:fld>
            <a:endParaRPr lang="en-AU">
              <a:latin typeface="Arial" pitchFamily="-84" charset="0"/>
            </a:endParaRP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p:spPr>
        <p:txBody>
          <a:bodyPr/>
          <a:lstStyle/>
          <a:p>
            <a:r>
              <a:rPr lang="en-US" b="1" smtClean="0">
                <a:latin typeface="Arial" pitchFamily="-84" charset="0"/>
                <a:ea typeface="ＭＳ Ｐゴシック" pitchFamily="-84" charset="-128"/>
                <a:cs typeface="ＭＳ Ｐゴシック" pitchFamily="-84" charset="-128"/>
              </a:rPr>
              <a:t>Table 4.8  Extended Euclid [(</a:t>
            </a:r>
            <a:r>
              <a:rPr lang="en-US" b="1" i="1" smtClean="0">
                <a:latin typeface="Arial" pitchFamily="-84" charset="0"/>
                <a:ea typeface="ＭＳ Ｐゴシック" pitchFamily="-84" charset="-128"/>
                <a:cs typeface="ＭＳ Ｐゴシック" pitchFamily="-84" charset="-128"/>
              </a:rPr>
              <a:t>x</a:t>
            </a:r>
            <a:r>
              <a:rPr lang="en-US" b="1" smtClean="0">
                <a:latin typeface="Arial" pitchFamily="-84" charset="0"/>
                <a:ea typeface="ＭＳ Ｐゴシック" pitchFamily="-84" charset="-128"/>
                <a:cs typeface="ＭＳ Ｐゴシック" pitchFamily="-84" charset="-128"/>
              </a:rPr>
              <a:t>8 + </a:t>
            </a:r>
            <a:r>
              <a:rPr lang="en-US" b="1" i="1" smtClean="0">
                <a:latin typeface="Arial" pitchFamily="-84" charset="0"/>
                <a:ea typeface="ＭＳ Ｐゴシック" pitchFamily="-84" charset="-128"/>
                <a:cs typeface="ＭＳ Ｐゴシック" pitchFamily="-84" charset="-128"/>
              </a:rPr>
              <a:t>x</a:t>
            </a:r>
            <a:r>
              <a:rPr lang="en-US" b="1" smtClean="0">
                <a:latin typeface="Arial" pitchFamily="-84" charset="0"/>
                <a:ea typeface="ＭＳ Ｐゴシック" pitchFamily="-84" charset="-128"/>
                <a:cs typeface="ＭＳ Ｐゴシック" pitchFamily="-84" charset="-128"/>
              </a:rPr>
              <a:t>4 + </a:t>
            </a:r>
            <a:r>
              <a:rPr lang="en-US" b="1" i="1" smtClean="0">
                <a:latin typeface="Arial" pitchFamily="-84" charset="0"/>
                <a:ea typeface="ＭＳ Ｐゴシック" pitchFamily="-84" charset="-128"/>
                <a:cs typeface="ＭＳ Ｐゴシック" pitchFamily="-84" charset="-128"/>
              </a:rPr>
              <a:t>x</a:t>
            </a:r>
            <a:r>
              <a:rPr lang="en-US" b="1" smtClean="0">
                <a:latin typeface="Arial" pitchFamily="-84" charset="0"/>
                <a:ea typeface="ＭＳ Ｐゴシック" pitchFamily="-84" charset="-128"/>
                <a:cs typeface="ＭＳ Ｐゴシック" pitchFamily="-84" charset="-128"/>
              </a:rPr>
              <a:t>3 + </a:t>
            </a:r>
            <a:r>
              <a:rPr lang="en-US" b="1" i="1" smtClean="0">
                <a:latin typeface="Arial" pitchFamily="-84" charset="0"/>
                <a:ea typeface="ＭＳ Ｐゴシック" pitchFamily="-84" charset="-128"/>
                <a:cs typeface="ＭＳ Ｐゴシック" pitchFamily="-84" charset="-128"/>
              </a:rPr>
              <a:t>x</a:t>
            </a:r>
            <a:r>
              <a:rPr lang="en-US" b="1" smtClean="0">
                <a:latin typeface="Arial" pitchFamily="-84" charset="0"/>
                <a:ea typeface="ＭＳ Ｐゴシック" pitchFamily="-84" charset="-128"/>
                <a:cs typeface="ＭＳ Ｐゴシック" pitchFamily="-84" charset="-128"/>
              </a:rPr>
              <a:t> + 1), (</a:t>
            </a:r>
            <a:r>
              <a:rPr lang="en-US" b="1" i="1" smtClean="0">
                <a:latin typeface="Arial" pitchFamily="-84" charset="0"/>
                <a:ea typeface="ＭＳ Ｐゴシック" pitchFamily="-84" charset="-128"/>
                <a:cs typeface="ＭＳ Ｐゴシック" pitchFamily="-84" charset="-128"/>
              </a:rPr>
              <a:t>x</a:t>
            </a:r>
            <a:r>
              <a:rPr lang="en-US" b="1" smtClean="0">
                <a:latin typeface="Arial" pitchFamily="-84" charset="0"/>
                <a:ea typeface="ＭＳ Ｐゴシック" pitchFamily="-84" charset="-128"/>
                <a:cs typeface="ＭＳ Ｐゴシック" pitchFamily="-84" charset="-128"/>
              </a:rPr>
              <a:t>7 + </a:t>
            </a:r>
            <a:r>
              <a:rPr lang="en-US" b="1" i="1" smtClean="0">
                <a:latin typeface="Arial" pitchFamily="-84" charset="0"/>
                <a:ea typeface="ＭＳ Ｐゴシック" pitchFamily="-84" charset="-128"/>
                <a:cs typeface="ＭＳ Ｐゴシック" pitchFamily="-84" charset="-128"/>
              </a:rPr>
              <a:t>x</a:t>
            </a:r>
            <a:r>
              <a:rPr lang="en-US" b="1" smtClean="0">
                <a:latin typeface="Arial" pitchFamily="-84" charset="0"/>
                <a:ea typeface="ＭＳ Ｐゴシック" pitchFamily="-84" charset="-128"/>
                <a:cs typeface="ＭＳ Ｐゴシック" pitchFamily="-84" charset="-128"/>
              </a:rPr>
              <a:t> + 1)]</a:t>
            </a:r>
            <a:r>
              <a:rPr lang="en-US" smtClean="0">
                <a:latin typeface="Arial" pitchFamily="-84" charset="0"/>
                <a:ea typeface="ＭＳ Ｐゴシック" pitchFamily="-84" charset="-128"/>
                <a:cs typeface="ＭＳ Ｐゴシック" pitchFamily="-84" charset="-128"/>
              </a:rPr>
              <a:t> </a:t>
            </a:r>
            <a:endParaRPr lang="en-AU" smtClean="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F63EBC7A-ABAF-5B4E-B809-310BE65D983B}" type="slidenum">
              <a:rPr lang="en-AU">
                <a:latin typeface="Arial" pitchFamily="-84" charset="0"/>
              </a:rPr>
              <a:pPr/>
              <a:t>46</a:t>
            </a:fld>
            <a:endParaRPr lang="en-AU">
              <a:latin typeface="Arial" pitchFamily="-84" charset="0"/>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p:spPr>
        <p:txBody>
          <a:bodyPr/>
          <a:lstStyle/>
          <a:p>
            <a:pPr eaLnBrk="1" hangingPunct="1"/>
            <a:r>
              <a:rPr lang="en-US">
                <a:latin typeface="Arial" pitchFamily="-84" charset="0"/>
                <a:ea typeface="ＭＳ Ｐゴシック" pitchFamily="-84" charset="-128"/>
                <a:cs typeface="ＭＳ Ｐゴシック" pitchFamily="-84" charset="-128"/>
              </a:rPr>
              <a:t>A key motivation for using polynomial arithmetic in GF(2</a:t>
            </a:r>
            <a:r>
              <a:rPr lang="en-US" baseline="30000">
                <a:latin typeface="Arial" pitchFamily="-84" charset="0"/>
                <a:ea typeface="ＭＳ Ｐゴシック" pitchFamily="-84" charset="-128"/>
                <a:cs typeface="ＭＳ Ｐゴシック" pitchFamily="-84" charset="-128"/>
              </a:rPr>
              <a:t>n</a:t>
            </a:r>
            <a:r>
              <a:rPr lang="en-US">
                <a:latin typeface="Arial" pitchFamily="-84" charset="0"/>
                <a:ea typeface="ＭＳ Ｐゴシック" pitchFamily="-84" charset="-128"/>
                <a:cs typeface="ＭＳ Ｐゴシック" pitchFamily="-84" charset="-128"/>
              </a:rPr>
              <a:t>) is that the polynomials can be represented as a bit string, using all possible bit values, and the calculations only use simple common machine instructions - addition is just XOR, and multiplication is shifts &amp; </a:t>
            </a:r>
            <a:r>
              <a:rPr lang="en-US" dirty="0" err="1">
                <a:latin typeface="Arial" pitchFamily="-84" charset="0"/>
                <a:ea typeface="ＭＳ Ｐゴシック" pitchFamily="-84" charset="-128"/>
                <a:cs typeface="ＭＳ Ｐゴシック" pitchFamily="-84" charset="-128"/>
              </a:rPr>
              <a:t>XOR’s</a:t>
            </a:r>
            <a:r>
              <a:rPr lang="en-US" dirty="0">
                <a:latin typeface="Arial" pitchFamily="-84" charset="0"/>
                <a:ea typeface="ＭＳ Ｐゴシック" pitchFamily="-84" charset="-128"/>
                <a:cs typeface="ＭＳ Ｐゴシック" pitchFamily="-84" charset="-128"/>
              </a:rPr>
              <a:t>. See text for additional discussion. The shortcut for polynomial reduction comes from the observation that if in GF(2</a:t>
            </a:r>
            <a:r>
              <a:rPr lang="en-US" baseline="30000" dirty="0">
                <a:latin typeface="Arial" pitchFamily="-84" charset="0"/>
                <a:ea typeface="ＭＳ Ｐゴシック" pitchFamily="-84" charset="-128"/>
                <a:cs typeface="ＭＳ Ｐゴシック" pitchFamily="-84" charset="-128"/>
              </a:rPr>
              <a:t>n</a:t>
            </a:r>
            <a:r>
              <a:rPr lang="en-US" dirty="0">
                <a:latin typeface="Arial" pitchFamily="-84" charset="0"/>
                <a:ea typeface="ＭＳ Ｐゴシック" pitchFamily="-84" charset="-128"/>
                <a:cs typeface="ＭＳ Ｐゴシック" pitchFamily="-84" charset="-128"/>
              </a:rPr>
              <a:t>) then irreducible poly </a:t>
            </a:r>
            <a:r>
              <a:rPr lang="en-US" dirty="0" err="1">
                <a:latin typeface="Arial" pitchFamily="-84" charset="0"/>
                <a:ea typeface="ＭＳ Ｐゴシック" pitchFamily="-84" charset="-128"/>
                <a:cs typeface="ＭＳ Ｐゴシック" pitchFamily="-84" charset="-128"/>
              </a:rPr>
              <a:t>g(x</a:t>
            </a:r>
            <a:r>
              <a:rPr lang="en-US" dirty="0">
                <a:latin typeface="Arial" pitchFamily="-84" charset="0"/>
                <a:ea typeface="ＭＳ Ｐゴシック" pitchFamily="-84" charset="-128"/>
                <a:cs typeface="ＭＳ Ｐゴシック" pitchFamily="-84" charset="-128"/>
              </a:rPr>
              <a:t>) has highest term </a:t>
            </a:r>
            <a:r>
              <a:rPr lang="en-US" dirty="0" err="1">
                <a:latin typeface="Arial" pitchFamily="-84" charset="0"/>
                <a:ea typeface="ＭＳ Ｐゴシック" pitchFamily="-84" charset="-128"/>
                <a:cs typeface="ＭＳ Ｐゴシック" pitchFamily="-84" charset="-128"/>
              </a:rPr>
              <a:t>x</a:t>
            </a:r>
            <a:r>
              <a:rPr lang="en-US" baseline="30000" dirty="0" err="1">
                <a:latin typeface="Arial" pitchFamily="-84" charset="0"/>
                <a:ea typeface="ＭＳ Ｐゴシック" pitchFamily="-84" charset="-128"/>
                <a:cs typeface="ＭＳ Ｐゴシック" pitchFamily="-84" charset="-128"/>
              </a:rPr>
              <a:t>n</a:t>
            </a:r>
            <a:r>
              <a:rPr lang="en-US" dirty="0">
                <a:latin typeface="Arial" pitchFamily="-84" charset="0"/>
                <a:ea typeface="ＭＳ Ｐゴシック" pitchFamily="-84" charset="-128"/>
                <a:cs typeface="ＭＳ Ｐゴシック" pitchFamily="-84" charset="-128"/>
              </a:rPr>
              <a:t> , and if compute </a:t>
            </a:r>
            <a:r>
              <a:rPr lang="en-US" dirty="0" err="1">
                <a:latin typeface="Arial" pitchFamily="-84" charset="0"/>
                <a:ea typeface="ＭＳ Ｐゴシック" pitchFamily="-84" charset="-128"/>
                <a:cs typeface="ＭＳ Ｐゴシック" pitchFamily="-84" charset="-128"/>
              </a:rPr>
              <a:t>x</a:t>
            </a:r>
            <a:r>
              <a:rPr lang="en-US" baseline="30000" dirty="0" err="1">
                <a:latin typeface="Arial" pitchFamily="-84" charset="0"/>
                <a:ea typeface="ＭＳ Ｐゴシック" pitchFamily="-84" charset="-128"/>
                <a:cs typeface="ＭＳ Ｐゴシック" pitchFamily="-84" charset="-128"/>
              </a:rPr>
              <a:t>n</a:t>
            </a:r>
            <a:r>
              <a:rPr lang="en-US" dirty="0">
                <a:latin typeface="Arial" pitchFamily="-84" charset="0"/>
                <a:ea typeface="ＭＳ Ｐゴシック" pitchFamily="-84" charset="-128"/>
                <a:cs typeface="ＭＳ Ｐゴシック" pitchFamily="-84" charset="-128"/>
              </a:rPr>
              <a:t> mod </a:t>
            </a:r>
            <a:r>
              <a:rPr lang="en-US" dirty="0" err="1">
                <a:latin typeface="Arial" pitchFamily="-84" charset="0"/>
                <a:ea typeface="ＭＳ Ｐゴシック" pitchFamily="-84" charset="-128"/>
                <a:cs typeface="ＭＳ Ｐゴシック" pitchFamily="-84" charset="-128"/>
              </a:rPr>
              <a:t>g(x</a:t>
            </a:r>
            <a:r>
              <a:rPr lang="en-US" dirty="0">
                <a:latin typeface="Arial" pitchFamily="-84" charset="0"/>
                <a:ea typeface="ＭＳ Ｐゴシック" pitchFamily="-84" charset="-128"/>
                <a:cs typeface="ＭＳ Ｐゴシック" pitchFamily="-84" charset="-128"/>
              </a:rPr>
              <a:t>) answer is </a:t>
            </a:r>
            <a:r>
              <a:rPr lang="en-US" dirty="0" err="1">
                <a:latin typeface="Arial" pitchFamily="-84" charset="0"/>
                <a:ea typeface="ＭＳ Ｐゴシック" pitchFamily="-84" charset="-128"/>
                <a:cs typeface="ＭＳ Ｐゴシック" pitchFamily="-84" charset="-128"/>
              </a:rPr>
              <a:t>g(x</a:t>
            </a:r>
            <a:r>
              <a:rPr lang="en-US" dirty="0">
                <a:latin typeface="Arial" pitchFamily="-84" charset="0"/>
                <a:ea typeface="ＭＳ Ｐゴシック" pitchFamily="-84" charset="-128"/>
                <a:cs typeface="ＭＳ Ｐゴシック" pitchFamily="-84" charset="-128"/>
              </a:rPr>
              <a:t>)- </a:t>
            </a:r>
            <a:r>
              <a:rPr lang="en-US" dirty="0" err="1">
                <a:latin typeface="Arial" pitchFamily="-84" charset="0"/>
                <a:ea typeface="ＭＳ Ｐゴシック" pitchFamily="-84" charset="-128"/>
                <a:cs typeface="ＭＳ Ｐゴシック" pitchFamily="-84" charset="-128"/>
              </a:rPr>
              <a:t>x</a:t>
            </a:r>
            <a:r>
              <a:rPr lang="en-US" baseline="30000" dirty="0" err="1">
                <a:latin typeface="Arial" pitchFamily="-84" charset="0"/>
                <a:ea typeface="ＭＳ Ｐゴシック" pitchFamily="-84" charset="-128"/>
                <a:cs typeface="ＭＳ Ｐゴシック" pitchFamily="-84" charset="-128"/>
              </a:rPr>
              <a:t>n</a:t>
            </a:r>
            <a:endParaRPr lang="en-AU" baseline="30000"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0453EBDF-61BC-EF46-9339-2CE0106CD1A8}" type="slidenum">
              <a:rPr lang="en-AU">
                <a:latin typeface="Arial" pitchFamily="-84" charset="0"/>
              </a:rPr>
              <a:pPr/>
              <a:t>47</a:t>
            </a:fld>
            <a:endParaRPr lang="en-AU">
              <a:latin typeface="Arial" pitchFamily="-84" charset="0"/>
            </a:endParaRPr>
          </a:p>
        </p:txBody>
      </p:sp>
      <p:sp>
        <p:nvSpPr>
          <p:cNvPr id="124931" name="Rectangle 1026"/>
          <p:cNvSpPr>
            <a:spLocks noGrp="1" noRot="1" noChangeAspect="1" noChangeArrowheads="1" noTextEdit="1"/>
          </p:cNvSpPr>
          <p:nvPr>
            <p:ph type="sldImg"/>
          </p:nvPr>
        </p:nvSpPr>
        <p:spPr>
          <a:solidFill>
            <a:srgbClr val="FFFFFF"/>
          </a:solidFill>
          <a:ln/>
        </p:spPr>
      </p:sp>
      <p:sp>
        <p:nvSpPr>
          <p:cNvPr id="124932" name="Rectangle 1027"/>
          <p:cNvSpPr>
            <a:spLocks noGrp="1" noChangeArrowheads="1"/>
          </p:cNvSpPr>
          <p:nvPr>
            <p:ph type="body" idx="1"/>
          </p:nvPr>
        </p:nvSpPr>
        <p:spPr>
          <a:noFill/>
          <a:ln/>
        </p:spPr>
        <p:txBody>
          <a:bodyPr/>
          <a:lstStyle/>
          <a:p>
            <a:r>
              <a:rPr lang="en-US" smtClean="0">
                <a:latin typeface="Arial" pitchFamily="-84" charset="0"/>
                <a:ea typeface="ＭＳ Ｐゴシック" pitchFamily="-84" charset="-128"/>
                <a:cs typeface="ＭＳ Ｐゴシック" pitchFamily="-84" charset="-128"/>
              </a:rPr>
              <a:t> An equivalent technique for defining a finite field of the form GF(2</a:t>
            </a:r>
            <a:r>
              <a:rPr lang="en-US" baseline="30000" smtClean="0">
                <a:latin typeface="Arial" pitchFamily="-84" charset="0"/>
                <a:ea typeface="ＭＳ Ｐゴシック" pitchFamily="-84" charset="-128"/>
                <a:cs typeface="ＭＳ Ｐゴシック" pitchFamily="-84" charset="-128"/>
              </a:rPr>
              <a:t>n</a:t>
            </a:r>
            <a:r>
              <a:rPr lang="en-US" smtClean="0">
                <a:latin typeface="Arial" pitchFamily="-84" charset="0"/>
                <a:ea typeface="ＭＳ Ｐゴシック" pitchFamily="-84" charset="-128"/>
                <a:cs typeface="ＭＳ Ｐゴシック" pitchFamily="-84" charset="-128"/>
              </a:rPr>
              <a:t> ), using the</a:t>
            </a:r>
          </a:p>
          <a:p>
            <a:r>
              <a:rPr lang="en-US" smtClean="0">
                <a:latin typeface="Arial" pitchFamily="-84" charset="0"/>
                <a:ea typeface="ＭＳ Ｐゴシック" pitchFamily="-84" charset="-128"/>
                <a:cs typeface="ＭＳ Ｐゴシック" pitchFamily="-84" charset="-128"/>
              </a:rPr>
              <a:t>same irreducible polynomial, is sometimes more convenient. To begin, we need two</a:t>
            </a:r>
          </a:p>
          <a:p>
            <a:r>
              <a:rPr lang="en-US" smtClean="0">
                <a:latin typeface="Arial" pitchFamily="-84" charset="0"/>
                <a:ea typeface="ＭＳ Ｐゴシック" pitchFamily="-84" charset="-128"/>
                <a:cs typeface="ＭＳ Ｐゴシック" pitchFamily="-84" charset="-128"/>
              </a:rPr>
              <a:t>definitions: A generator </a:t>
            </a:r>
            <a:r>
              <a:rPr lang="en-US" i="1" smtClean="0">
                <a:latin typeface="Arial" pitchFamily="-84" charset="0"/>
                <a:ea typeface="ＭＳ Ｐゴシック" pitchFamily="-84" charset="-128"/>
                <a:cs typeface="ＭＳ Ｐゴシック" pitchFamily="-84" charset="-128"/>
              </a:rPr>
              <a:t>g</a:t>
            </a:r>
            <a:r>
              <a:rPr lang="en-US" smtClean="0">
                <a:latin typeface="Arial" pitchFamily="-84" charset="0"/>
                <a:ea typeface="ＭＳ Ｐゴシック" pitchFamily="-84" charset="-128"/>
                <a:cs typeface="ＭＳ Ｐゴシック" pitchFamily="-84" charset="-128"/>
              </a:rPr>
              <a:t>  of a finite field F of order </a:t>
            </a:r>
            <a:r>
              <a:rPr lang="en-US" i="1" smtClean="0">
                <a:latin typeface="Arial" pitchFamily="-84" charset="0"/>
                <a:ea typeface="ＭＳ Ｐゴシック" pitchFamily="-84" charset="-128"/>
                <a:cs typeface="ＭＳ Ｐゴシック" pitchFamily="-84" charset="-128"/>
              </a:rPr>
              <a:t>q</a:t>
            </a:r>
            <a:r>
              <a:rPr lang="en-US" smtClean="0">
                <a:latin typeface="Arial" pitchFamily="-84" charset="0"/>
                <a:ea typeface="ＭＳ Ｐゴシック" pitchFamily="-84" charset="-128"/>
                <a:cs typeface="ＭＳ Ｐゴシック" pitchFamily="-84" charset="-128"/>
              </a:rPr>
              <a:t>  (contains </a:t>
            </a:r>
            <a:r>
              <a:rPr lang="en-US" i="1" smtClean="0">
                <a:latin typeface="Arial" pitchFamily="-84" charset="0"/>
                <a:ea typeface="ＭＳ Ｐゴシック" pitchFamily="-84" charset="-128"/>
                <a:cs typeface="ＭＳ Ｐゴシック" pitchFamily="-84" charset="-128"/>
              </a:rPr>
              <a:t>q</a:t>
            </a:r>
            <a:r>
              <a:rPr lang="en-US" smtClean="0">
                <a:latin typeface="Arial" pitchFamily="-84" charset="0"/>
                <a:ea typeface="ＭＳ Ｐゴシック" pitchFamily="-84" charset="-128"/>
                <a:cs typeface="ＭＳ Ｐゴシック" pitchFamily="-84" charset="-128"/>
              </a:rPr>
              <a:t>  elements) is an</a:t>
            </a:r>
          </a:p>
          <a:p>
            <a:r>
              <a:rPr lang="en-US" smtClean="0">
                <a:latin typeface="Arial" pitchFamily="-84" charset="0"/>
                <a:ea typeface="ＭＳ Ｐゴシック" pitchFamily="-84" charset="-128"/>
                <a:cs typeface="ＭＳ Ｐゴシック" pitchFamily="-84" charset="-128"/>
              </a:rPr>
              <a:t>element whose first </a:t>
            </a:r>
            <a:r>
              <a:rPr lang="en-US" i="1" smtClean="0">
                <a:latin typeface="Arial" pitchFamily="-84" charset="0"/>
                <a:ea typeface="ＭＳ Ｐゴシック" pitchFamily="-84" charset="-128"/>
                <a:cs typeface="ＭＳ Ｐゴシック" pitchFamily="-84" charset="-128"/>
              </a:rPr>
              <a:t>q -  1 </a:t>
            </a:r>
            <a:r>
              <a:rPr lang="en-US" smtClean="0">
                <a:latin typeface="Arial" pitchFamily="-84" charset="0"/>
                <a:ea typeface="ＭＳ Ｐゴシック" pitchFamily="-84" charset="-128"/>
                <a:cs typeface="ＭＳ Ｐゴシック" pitchFamily="-84" charset="-128"/>
              </a:rPr>
              <a:t>powers generate all the nonzero elements of F. That is, the</a:t>
            </a:r>
          </a:p>
          <a:p>
            <a:r>
              <a:rPr lang="en-US" smtClean="0">
                <a:latin typeface="Arial" pitchFamily="-84" charset="0"/>
                <a:ea typeface="ＭＳ Ｐゴシック" pitchFamily="-84" charset="-128"/>
                <a:cs typeface="ＭＳ Ｐゴシック" pitchFamily="-84" charset="-128"/>
              </a:rPr>
              <a:t>elements of F consist of 0, g</a:t>
            </a:r>
            <a:r>
              <a:rPr lang="en-US" baseline="30000" smtClean="0">
                <a:latin typeface="Arial" pitchFamily="-84" charset="0"/>
                <a:ea typeface="ＭＳ Ｐゴシック" pitchFamily="-84" charset="-128"/>
                <a:cs typeface="ＭＳ Ｐゴシック" pitchFamily="-84" charset="-128"/>
              </a:rPr>
              <a:t>0</a:t>
            </a:r>
            <a:r>
              <a:rPr lang="en-US" smtClean="0">
                <a:latin typeface="Arial" pitchFamily="-84" charset="0"/>
                <a:ea typeface="ＭＳ Ｐゴシック" pitchFamily="-84" charset="-128"/>
                <a:cs typeface="ＭＳ Ｐゴシック" pitchFamily="-84" charset="-128"/>
              </a:rPr>
              <a:t> , g</a:t>
            </a:r>
            <a:r>
              <a:rPr lang="en-US" baseline="30000" smtClean="0">
                <a:latin typeface="Arial" pitchFamily="-84" charset="0"/>
                <a:ea typeface="ＭＳ Ｐゴシック" pitchFamily="-84" charset="-128"/>
                <a:cs typeface="ＭＳ Ｐゴシック" pitchFamily="-84" charset="-128"/>
              </a:rPr>
              <a:t>1</a:t>
            </a:r>
            <a:r>
              <a:rPr lang="en-US" smtClean="0">
                <a:latin typeface="Arial" pitchFamily="-84" charset="0"/>
                <a:ea typeface="ＭＳ Ｐゴシック" pitchFamily="-84" charset="-128"/>
                <a:cs typeface="ＭＳ Ｐゴシック" pitchFamily="-84" charset="-128"/>
              </a:rPr>
              <a:t> , c , g</a:t>
            </a:r>
            <a:r>
              <a:rPr lang="en-US" baseline="30000" smtClean="0">
                <a:latin typeface="Arial" pitchFamily="-84" charset="0"/>
                <a:ea typeface="ＭＳ Ｐゴシック" pitchFamily="-84" charset="-128"/>
                <a:cs typeface="ＭＳ Ｐゴシック" pitchFamily="-84" charset="-128"/>
              </a:rPr>
              <a:t>q-2 </a:t>
            </a:r>
            <a:r>
              <a:rPr lang="en-US" smtClean="0">
                <a:latin typeface="Arial" pitchFamily="-84" charset="0"/>
                <a:ea typeface="ＭＳ Ｐゴシック" pitchFamily="-84" charset="-128"/>
                <a:cs typeface="ＭＳ Ｐゴシック" pitchFamily="-84" charset="-128"/>
              </a:rPr>
              <a:t>. Consider a field F defined by a polynomial</a:t>
            </a:r>
          </a:p>
          <a:p>
            <a:r>
              <a:rPr lang="en-US" i="1" smtClean="0">
                <a:latin typeface="Arial" pitchFamily="-84" charset="0"/>
                <a:ea typeface="ＭＳ Ｐゴシック" pitchFamily="-84" charset="-128"/>
                <a:cs typeface="ＭＳ Ｐゴシック" pitchFamily="-84" charset="-128"/>
              </a:rPr>
              <a:t>f (x </a:t>
            </a:r>
            <a:r>
              <a:rPr lang="en-US" smtClean="0">
                <a:latin typeface="Arial" pitchFamily="-84" charset="0"/>
                <a:ea typeface="ＭＳ Ｐゴシック" pitchFamily="-84" charset="-128"/>
                <a:cs typeface="ＭＳ Ｐゴシック" pitchFamily="-84" charset="-128"/>
              </a:rPr>
              <a:t>). An element </a:t>
            </a:r>
            <a:r>
              <a:rPr lang="en-US" i="1" smtClean="0">
                <a:latin typeface="Arial" pitchFamily="-84" charset="0"/>
                <a:ea typeface="ＭＳ Ｐゴシック" pitchFamily="-84" charset="-128"/>
                <a:cs typeface="ＭＳ Ｐゴシック" pitchFamily="-84" charset="-128"/>
              </a:rPr>
              <a:t>b</a:t>
            </a:r>
            <a:r>
              <a:rPr lang="en-US" smtClean="0">
                <a:latin typeface="Arial" pitchFamily="-84" charset="0"/>
                <a:ea typeface="ＭＳ Ｐゴシック" pitchFamily="-84" charset="-128"/>
                <a:cs typeface="ＭＳ Ｐゴシック" pitchFamily="-84" charset="-128"/>
              </a:rPr>
              <a:t>  contained in F is called a root  of the polynomial if </a:t>
            </a:r>
            <a:r>
              <a:rPr lang="en-US" i="1" smtClean="0">
                <a:latin typeface="Arial" pitchFamily="-84" charset="0"/>
                <a:ea typeface="ＭＳ Ｐゴシック" pitchFamily="-84" charset="-128"/>
                <a:cs typeface="ＭＳ Ｐゴシック" pitchFamily="-84" charset="-128"/>
              </a:rPr>
              <a:t>f (b ) =  0.</a:t>
            </a:r>
          </a:p>
          <a:p>
            <a:r>
              <a:rPr lang="en-US" smtClean="0">
                <a:latin typeface="Arial" pitchFamily="-84" charset="0"/>
                <a:ea typeface="ＭＳ Ｐゴシック" pitchFamily="-84" charset="-128"/>
                <a:cs typeface="ＭＳ Ｐゴシック" pitchFamily="-84" charset="-128"/>
              </a:rPr>
              <a:t>Finally, it can be shown that a root </a:t>
            </a:r>
            <a:r>
              <a:rPr lang="en-US" i="1" smtClean="0">
                <a:latin typeface="Arial" pitchFamily="-84" charset="0"/>
                <a:ea typeface="ＭＳ Ｐゴシック" pitchFamily="-84" charset="-128"/>
                <a:cs typeface="ＭＳ Ｐゴシック" pitchFamily="-84" charset="-128"/>
              </a:rPr>
              <a:t>g</a:t>
            </a:r>
            <a:r>
              <a:rPr lang="en-US" smtClean="0">
                <a:latin typeface="Arial" pitchFamily="-84" charset="0"/>
                <a:ea typeface="ＭＳ Ｐゴシック" pitchFamily="-84" charset="-128"/>
                <a:cs typeface="ＭＳ Ｐゴシック" pitchFamily="-84" charset="-128"/>
              </a:rPr>
              <a:t>  of an irreducible polynomial is a generator of the</a:t>
            </a:r>
          </a:p>
          <a:p>
            <a:r>
              <a:rPr lang="en-US" smtClean="0">
                <a:latin typeface="Arial" pitchFamily="-84" charset="0"/>
                <a:ea typeface="ＭＳ Ｐゴシック" pitchFamily="-84" charset="-128"/>
                <a:cs typeface="ＭＳ Ｐゴシック" pitchFamily="-84" charset="-128"/>
              </a:rPr>
              <a:t>finite field defined on that polynomial.</a:t>
            </a:r>
            <a:endParaRPr lang="en-AU" smtClean="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6978" name="Slide Image Placeholder 1"/>
          <p:cNvSpPr>
            <a:spLocks noGrp="1" noRot="1" noChangeAspect="1"/>
          </p:cNvSpPr>
          <p:nvPr>
            <p:ph type="sldImg"/>
          </p:nvPr>
        </p:nvSpPr>
        <p:spPr>
          <a:ln/>
        </p:spPr>
      </p:sp>
      <p:sp>
        <p:nvSpPr>
          <p:cNvPr id="126979" name="Notes Placeholder 2"/>
          <p:cNvSpPr>
            <a:spLocks noGrp="1"/>
          </p:cNvSpPr>
          <p:nvPr>
            <p:ph type="body" idx="1"/>
          </p:nvPr>
        </p:nvSpPr>
        <p:spPr>
          <a:noFill/>
          <a:ln/>
        </p:spPr>
        <p:txBody>
          <a:bodyPr/>
          <a:lstStyle/>
          <a:p>
            <a:r>
              <a:rPr lang="en-US" b="1" smtClean="0">
                <a:latin typeface="Arial" pitchFamily="-84" charset="0"/>
                <a:ea typeface="ＭＳ Ｐゴシック" pitchFamily="-84" charset="-128"/>
                <a:cs typeface="ＭＳ Ｐゴシック" pitchFamily="-84" charset="-128"/>
              </a:rPr>
              <a:t>Table 4.9   Generator for GF(2</a:t>
            </a:r>
            <a:r>
              <a:rPr lang="en-US" b="1" baseline="30000" smtClean="0">
                <a:latin typeface="Arial" pitchFamily="-84" charset="0"/>
                <a:ea typeface="ＭＳ Ｐゴシック" pitchFamily="-84" charset="-128"/>
                <a:cs typeface="ＭＳ Ｐゴシック" pitchFamily="-84" charset="-128"/>
              </a:rPr>
              <a:t>3</a:t>
            </a:r>
            <a:r>
              <a:rPr lang="en-US" b="1" smtClean="0">
                <a:latin typeface="Arial" pitchFamily="-84" charset="0"/>
                <a:ea typeface="ＭＳ Ｐゴシック" pitchFamily="-84" charset="-128"/>
                <a:cs typeface="ＭＳ Ｐゴシック" pitchFamily="-84" charset="-128"/>
              </a:rPr>
              <a:t>) using x</a:t>
            </a:r>
            <a:r>
              <a:rPr lang="en-US" b="1" baseline="30000" smtClean="0">
                <a:latin typeface="Arial" pitchFamily="-84" charset="0"/>
                <a:ea typeface="ＭＳ Ｐゴシック" pitchFamily="-84" charset="-128"/>
                <a:cs typeface="ＭＳ Ｐゴシック" pitchFamily="-84" charset="-128"/>
              </a:rPr>
              <a:t>3</a:t>
            </a:r>
            <a:r>
              <a:rPr lang="en-US" b="1" smtClean="0">
                <a:latin typeface="Arial" pitchFamily="-84" charset="0"/>
                <a:ea typeface="ＭＳ Ｐゴシック" pitchFamily="-84" charset="-128"/>
                <a:cs typeface="ＭＳ Ｐゴシック" pitchFamily="-84" charset="-128"/>
              </a:rPr>
              <a:t> + x + 1</a:t>
            </a:r>
            <a:r>
              <a:rPr lang="en-US" smtClean="0">
                <a:latin typeface="Arial" pitchFamily="-84" charset="0"/>
                <a:ea typeface="ＭＳ Ｐゴシック" pitchFamily="-84" charset="-128"/>
                <a:cs typeface="ＭＳ Ｐゴシック" pitchFamily="-84" charset="-128"/>
              </a:rPr>
              <a:t> </a:t>
            </a:r>
          </a:p>
        </p:txBody>
      </p:sp>
      <p:sp>
        <p:nvSpPr>
          <p:cNvPr id="126980" name="Slide Number Placeholder 3"/>
          <p:cNvSpPr>
            <a:spLocks noGrp="1"/>
          </p:cNvSpPr>
          <p:nvPr>
            <p:ph type="sldNum" sz="quarter" idx="5"/>
          </p:nvPr>
        </p:nvSpPr>
        <p:spPr>
          <a:noFill/>
        </p:spPr>
        <p:txBody>
          <a:bodyPr/>
          <a:lstStyle/>
          <a:p>
            <a:fld id="{E3B66948-2982-6F49-B22A-D07F1F789481}" type="slidenum">
              <a:rPr lang="en-AU" smtClean="0">
                <a:latin typeface="Arial" pitchFamily="-84" charset="0"/>
              </a:rPr>
              <a:pPr/>
              <a:t>48</a:t>
            </a:fld>
            <a:endParaRPr lang="en-AU" smtClean="0">
              <a:latin typeface="Arial" pitchFamily="-8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p>
            <a:fld id="{7B6153C5-3BDB-654E-AF82-B1F7F7E99A10}" type="slidenum">
              <a:rPr lang="en-AU">
                <a:latin typeface="Arial" pitchFamily="-84" charset="0"/>
              </a:rPr>
              <a:pPr/>
              <a:t>49</a:t>
            </a:fld>
            <a:endParaRPr lang="en-AU">
              <a:latin typeface="Arial" pitchFamily="-84" charset="0"/>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p:spPr>
        <p:txBody>
          <a:bodyPr/>
          <a:lstStyle/>
          <a:p>
            <a:pPr eaLnBrk="1" hangingPunct="1"/>
            <a:r>
              <a:rPr lang="en-US" b="1" smtClean="0">
                <a:latin typeface="Arial" pitchFamily="-84" charset="0"/>
                <a:ea typeface="ＭＳ Ｐゴシック" pitchFamily="-84" charset="-128"/>
                <a:cs typeface="ＭＳ Ｐゴシック" pitchFamily="-84" charset="-128"/>
              </a:rPr>
              <a:t>Table 4.10   GF(2</a:t>
            </a:r>
            <a:r>
              <a:rPr lang="en-US" b="1" baseline="30000" smtClean="0">
                <a:latin typeface="Arial" pitchFamily="-84" charset="0"/>
                <a:ea typeface="ＭＳ Ｐゴシック" pitchFamily="-84" charset="-128"/>
                <a:cs typeface="ＭＳ Ｐゴシック" pitchFamily="-84" charset="-128"/>
              </a:rPr>
              <a:t>3</a:t>
            </a:r>
            <a:r>
              <a:rPr lang="en-US" b="1" smtClean="0">
                <a:latin typeface="Arial" pitchFamily="-84" charset="0"/>
                <a:ea typeface="ＭＳ Ｐゴシック" pitchFamily="-84" charset="-128"/>
                <a:cs typeface="ＭＳ Ｐゴシック" pitchFamily="-84" charset="-128"/>
              </a:rPr>
              <a:t>) Arithmetic Using Generator for the Polynomial (</a:t>
            </a:r>
            <a:r>
              <a:rPr lang="en-US" b="1" i="1" smtClean="0">
                <a:latin typeface="Arial" pitchFamily="-84" charset="0"/>
                <a:ea typeface="ＭＳ Ｐゴシック" pitchFamily="-84" charset="-128"/>
                <a:cs typeface="ＭＳ Ｐゴシック" pitchFamily="-84" charset="-128"/>
              </a:rPr>
              <a:t>x</a:t>
            </a:r>
            <a:r>
              <a:rPr lang="en-US" b="1" baseline="30000" smtClean="0">
                <a:latin typeface="Arial" pitchFamily="-84" charset="0"/>
                <a:ea typeface="ＭＳ Ｐゴシック" pitchFamily="-84" charset="-128"/>
                <a:cs typeface="ＭＳ Ｐゴシック" pitchFamily="-84" charset="-128"/>
              </a:rPr>
              <a:t>3</a:t>
            </a:r>
            <a:r>
              <a:rPr lang="en-US" b="1" smtClean="0">
                <a:latin typeface="Arial" pitchFamily="-84" charset="0"/>
                <a:ea typeface="ＭＳ Ｐゴシック" pitchFamily="-84" charset="-128"/>
                <a:cs typeface="ＭＳ Ｐゴシック" pitchFamily="-84" charset="-128"/>
              </a:rPr>
              <a:t> + </a:t>
            </a:r>
            <a:r>
              <a:rPr lang="en-US" b="1" i="1" smtClean="0">
                <a:latin typeface="Arial" pitchFamily="-84" charset="0"/>
                <a:ea typeface="ＭＳ Ｐゴシック" pitchFamily="-84" charset="-128"/>
                <a:cs typeface="ＭＳ Ｐゴシック" pitchFamily="-84" charset="-128"/>
              </a:rPr>
              <a:t>x</a:t>
            </a:r>
            <a:r>
              <a:rPr lang="en-US" b="1" smtClean="0">
                <a:latin typeface="Arial" pitchFamily="-84" charset="0"/>
                <a:ea typeface="ＭＳ Ｐゴシック" pitchFamily="-84" charset="-128"/>
                <a:cs typeface="ＭＳ Ｐゴシック" pitchFamily="-84" charset="-128"/>
              </a:rPr>
              <a:t> + 1)</a:t>
            </a:r>
            <a:r>
              <a:rPr lang="en-US" smtClean="0">
                <a:latin typeface="Arial" pitchFamily="-84" charset="0"/>
                <a:ea typeface="ＭＳ Ｐゴシック" pitchFamily="-84" charset="-128"/>
                <a:cs typeface="ＭＳ Ｐゴシック" pitchFamily="-84" charset="-128"/>
              </a:rPr>
              <a:t> </a:t>
            </a:r>
            <a:endParaRPr lang="en-AU" smtClean="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8914" name="Slide Image Placeholder 1"/>
          <p:cNvSpPr>
            <a:spLocks noGrp="1" noRot="1" noChangeAspect="1"/>
          </p:cNvSpPr>
          <p:nvPr>
            <p:ph type="sldImg"/>
          </p:nvPr>
        </p:nvSpPr>
        <p:spPr>
          <a:ln/>
        </p:spPr>
      </p:sp>
      <p:sp>
        <p:nvSpPr>
          <p:cNvPr id="38915" name="Notes Placeholder 2"/>
          <p:cNvSpPr>
            <a:spLocks noGrp="1"/>
          </p:cNvSpPr>
          <p:nvPr>
            <p:ph type="body" idx="1"/>
          </p:nvPr>
        </p:nvSpPr>
        <p:spPr>
          <a:noFill/>
          <a:ln/>
        </p:spPr>
        <p:txBody>
          <a:bodyPr/>
          <a:lstStyle/>
          <a:p>
            <a:pPr eaLnBrk="1" hangingPunct="1"/>
            <a:r>
              <a:rPr lang="en-US" smtClean="0">
                <a:latin typeface="Arial" pitchFamily="-84" charset="0"/>
                <a:ea typeface="ＭＳ Ｐゴシック" pitchFamily="-84" charset="-128"/>
                <a:cs typeface="ＭＳ Ｐゴシック" pitchFamily="-84" charset="-128"/>
              </a:rPr>
              <a:t>Subsequently, we will need some simple properties of divisibility for integers, which are as follows: </a:t>
            </a:r>
          </a:p>
          <a:p>
            <a:pPr eaLnBrk="1" hangingPunct="1"/>
            <a:endParaRPr lang="en-US" smtClean="0">
              <a:latin typeface="Arial" pitchFamily="-84" charset="0"/>
              <a:ea typeface="ＭＳ Ｐゴシック" pitchFamily="-84" charset="-128"/>
              <a:cs typeface="ＭＳ Ｐゴシック" pitchFamily="-84" charset="-128"/>
            </a:endParaRPr>
          </a:p>
          <a:p>
            <a:pPr eaLnBrk="1" hangingPunct="1"/>
            <a:r>
              <a:rPr lang="en-US" smtClean="0">
                <a:latin typeface="Arial" pitchFamily="-84" charset="0"/>
                <a:ea typeface="ＭＳ Ｐゴシック" pitchFamily="-84" charset="-128"/>
                <a:cs typeface="ＭＳ Ｐゴシック" pitchFamily="-84" charset="-128"/>
              </a:rPr>
              <a:t> • If </a:t>
            </a:r>
            <a:r>
              <a:rPr lang="en-US" i="1" smtClean="0">
                <a:latin typeface="Arial" pitchFamily="-84" charset="0"/>
                <a:ea typeface="ＭＳ Ｐゴシック" pitchFamily="-84" charset="-128"/>
                <a:cs typeface="ＭＳ Ｐゴシック" pitchFamily="-84" charset="-128"/>
              </a:rPr>
              <a:t>a|1, then a = ±1.</a:t>
            </a:r>
          </a:p>
          <a:p>
            <a:pPr eaLnBrk="1" hangingPunct="1"/>
            <a:endParaRPr lang="en-US" i="1" smtClean="0">
              <a:latin typeface="Arial" pitchFamily="-84" charset="0"/>
              <a:ea typeface="ＭＳ Ｐゴシック" pitchFamily="-84" charset="-128"/>
              <a:cs typeface="ＭＳ Ｐゴシック" pitchFamily="-84" charset="-128"/>
            </a:endParaRPr>
          </a:p>
          <a:p>
            <a:pPr eaLnBrk="1" hangingPunct="1"/>
            <a:r>
              <a:rPr lang="en-US" i="1" smtClean="0">
                <a:latin typeface="Arial" pitchFamily="-84" charset="0"/>
                <a:ea typeface="ＭＳ Ｐゴシック" pitchFamily="-84" charset="-128"/>
                <a:cs typeface="ＭＳ Ｐゴシック" pitchFamily="-84" charset="-128"/>
              </a:rPr>
              <a:t> • If a|b and b|a, then a = ±b.</a:t>
            </a:r>
          </a:p>
          <a:p>
            <a:pPr eaLnBrk="1" hangingPunct="1"/>
            <a:endParaRPr lang="en-US" i="1" smtClean="0">
              <a:latin typeface="Arial" pitchFamily="-84" charset="0"/>
              <a:ea typeface="ＭＳ Ｐゴシック" pitchFamily="-84" charset="-128"/>
              <a:cs typeface="ＭＳ Ｐゴシック" pitchFamily="-84" charset="-128"/>
            </a:endParaRPr>
          </a:p>
          <a:p>
            <a:pPr eaLnBrk="1" hangingPunct="1"/>
            <a:r>
              <a:rPr lang="en-US" i="1" smtClean="0">
                <a:latin typeface="Arial" pitchFamily="-84" charset="0"/>
                <a:ea typeface="ＭＳ Ｐゴシック" pitchFamily="-84" charset="-128"/>
                <a:cs typeface="ＭＳ Ｐゴシック" pitchFamily="-84" charset="-128"/>
              </a:rPr>
              <a:t> • Any b ≠ 0 divides 0. </a:t>
            </a:r>
          </a:p>
          <a:p>
            <a:pPr eaLnBrk="1" hangingPunct="1"/>
            <a:endParaRPr lang="en-US" i="1" smtClean="0">
              <a:latin typeface="Arial" pitchFamily="-84" charset="0"/>
              <a:ea typeface="ＭＳ Ｐゴシック" pitchFamily="-84" charset="-128"/>
              <a:cs typeface="ＭＳ Ｐゴシック" pitchFamily="-84" charset="-128"/>
            </a:endParaRPr>
          </a:p>
          <a:p>
            <a:pPr eaLnBrk="1" hangingPunct="1"/>
            <a:r>
              <a:rPr lang="en-US" i="1" smtClean="0">
                <a:latin typeface="Arial" pitchFamily="-84" charset="0"/>
                <a:ea typeface="ＭＳ Ｐゴシック" pitchFamily="-84" charset="-128"/>
                <a:cs typeface="ＭＳ Ｐゴシック" pitchFamily="-84" charset="-128"/>
              </a:rPr>
              <a:t>• If a | b and b | c, then a | c </a:t>
            </a:r>
          </a:p>
          <a:p>
            <a:pPr eaLnBrk="1" hangingPunct="1"/>
            <a:endParaRPr lang="en-US" smtClean="0">
              <a:latin typeface="Arial" pitchFamily="-84" charset="0"/>
              <a:ea typeface="ＭＳ Ｐゴシック" pitchFamily="-84" charset="-128"/>
              <a:cs typeface="ＭＳ Ｐゴシック" pitchFamily="-84" charset="-128"/>
            </a:endParaRPr>
          </a:p>
          <a:p>
            <a:pPr eaLnBrk="1" hangingPunct="1"/>
            <a:r>
              <a:rPr lang="en-US" smtClean="0">
                <a:latin typeface="Arial" pitchFamily="-84" charset="0"/>
                <a:ea typeface="ＭＳ Ｐゴシック" pitchFamily="-84" charset="-128"/>
                <a:cs typeface="ＭＳ Ｐゴシック" pitchFamily="-84" charset="-128"/>
              </a:rPr>
              <a:t>• If </a:t>
            </a:r>
            <a:r>
              <a:rPr lang="en-US" i="1" smtClean="0">
                <a:latin typeface="Arial" pitchFamily="-84" charset="0"/>
                <a:ea typeface="ＭＳ Ｐゴシック" pitchFamily="-84" charset="-128"/>
                <a:cs typeface="ＭＳ Ｐゴシック" pitchFamily="-84" charset="-128"/>
              </a:rPr>
              <a:t>b|g and b|h, then b|(mg + nh) for arbitrary integers m and n. </a:t>
            </a:r>
          </a:p>
        </p:txBody>
      </p:sp>
      <p:sp>
        <p:nvSpPr>
          <p:cNvPr id="38916" name="Slide Number Placeholder 3"/>
          <p:cNvSpPr>
            <a:spLocks noGrp="1"/>
          </p:cNvSpPr>
          <p:nvPr>
            <p:ph type="sldNum" sz="quarter" idx="5"/>
          </p:nvPr>
        </p:nvSpPr>
        <p:spPr>
          <a:noFill/>
        </p:spPr>
        <p:txBody>
          <a:bodyPr/>
          <a:lstStyle/>
          <a:p>
            <a:fld id="{E7D348B4-5558-1C4E-9943-D091830B32AF}" type="slidenum">
              <a:rPr lang="en-AU" smtClean="0">
                <a:latin typeface="Arial" pitchFamily="-84" charset="0"/>
              </a:rPr>
              <a:pPr/>
              <a:t>5</a:t>
            </a:fld>
            <a:endParaRPr lang="en-AU" smtClean="0">
              <a:latin typeface="Arial" pitchFamily="-8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1074" name="Rectangle 1031"/>
          <p:cNvSpPr>
            <a:spLocks noGrp="1" noChangeArrowheads="1"/>
          </p:cNvSpPr>
          <p:nvPr>
            <p:ph type="sldNum" sz="quarter" idx="5"/>
          </p:nvPr>
        </p:nvSpPr>
        <p:spPr>
          <a:noFill/>
        </p:spPr>
        <p:txBody>
          <a:bodyPr/>
          <a:lstStyle/>
          <a:p>
            <a:fld id="{800FD7ED-C008-874C-A44A-6FBCC1FFE7C2}" type="slidenum">
              <a:rPr lang="en-AU">
                <a:latin typeface="Arial" pitchFamily="-84" charset="0"/>
              </a:rPr>
              <a:pPr/>
              <a:t>50</a:t>
            </a:fld>
            <a:endParaRPr lang="en-AU">
              <a:latin typeface="Arial" pitchFamily="-84" charset="0"/>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p:spPr>
        <p:txBody>
          <a:bodyPr/>
          <a:lstStyle/>
          <a:p>
            <a:pPr eaLnBrk="1" hangingPunct="1"/>
            <a:r>
              <a:rPr lang="en-US">
                <a:latin typeface="Arial" pitchFamily="-84" charset="0"/>
                <a:ea typeface="ＭＳ Ｐゴシック" pitchFamily="-84" charset="-128"/>
                <a:cs typeface="ＭＳ Ｐゴシック" pitchFamily="-84" charset="-128"/>
              </a:rPr>
              <a:t>Chapter 4 summary.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62" name="Slide Image Placeholder 1"/>
          <p:cNvSpPr>
            <a:spLocks noGrp="1" noRot="1" noChangeAspect="1"/>
          </p:cNvSpPr>
          <p:nvPr>
            <p:ph type="sldImg"/>
          </p:nvPr>
        </p:nvSpPr>
        <p:spPr>
          <a:ln/>
        </p:spPr>
      </p:sp>
      <p:sp>
        <p:nvSpPr>
          <p:cNvPr id="40963" name="Notes Placeholder 2"/>
          <p:cNvSpPr>
            <a:spLocks noGrp="1"/>
          </p:cNvSpPr>
          <p:nvPr>
            <p:ph type="body" idx="1"/>
          </p:nvPr>
        </p:nvSpPr>
        <p:spPr>
          <a:noFill/>
          <a:ln/>
        </p:spPr>
        <p:txBody>
          <a:bodyPr/>
          <a:lstStyle/>
          <a:p>
            <a:r>
              <a:rPr lang="en-US" smtClean="0">
                <a:latin typeface="Arial" pitchFamily="-84" charset="0"/>
                <a:ea typeface="ＭＳ Ｐゴシック" pitchFamily="-84" charset="-128"/>
                <a:cs typeface="ＭＳ Ｐゴシック" pitchFamily="-84" charset="-128"/>
              </a:rPr>
              <a:t> To see this last point, note that</a:t>
            </a:r>
          </a:p>
          <a:p>
            <a:endParaRPr lang="en-US" smtClean="0">
              <a:latin typeface="Arial" pitchFamily="-84" charset="0"/>
              <a:ea typeface="ＭＳ Ｐゴシック" pitchFamily="-84" charset="-128"/>
              <a:cs typeface="ＭＳ Ｐゴシック" pitchFamily="-84" charset="-128"/>
            </a:endParaRPr>
          </a:p>
          <a:p>
            <a:r>
              <a:rPr lang="en-US" smtClean="0">
                <a:latin typeface="Arial" pitchFamily="-84" charset="0"/>
                <a:ea typeface="ＭＳ Ｐゴシック" pitchFamily="-84" charset="-128"/>
                <a:cs typeface="ＭＳ Ｐゴシック" pitchFamily="-84" charset="-128"/>
              </a:rPr>
              <a:t>•  If b | g , then g  is of the form g = b * g</a:t>
            </a:r>
            <a:r>
              <a:rPr lang="en-US" baseline="-25000" smtClean="0">
                <a:latin typeface="Arial" pitchFamily="-84" charset="0"/>
                <a:ea typeface="ＭＳ Ｐゴシック" pitchFamily="-84" charset="-128"/>
                <a:cs typeface="ＭＳ Ｐゴシック" pitchFamily="-84" charset="-128"/>
              </a:rPr>
              <a:t>1</a:t>
            </a:r>
            <a:r>
              <a:rPr lang="en-US" smtClean="0">
                <a:latin typeface="Arial" pitchFamily="-84" charset="0"/>
                <a:ea typeface="ＭＳ Ｐゴシック" pitchFamily="-84" charset="-128"/>
                <a:cs typeface="ＭＳ Ｐゴシック" pitchFamily="-84" charset="-128"/>
              </a:rPr>
              <a:t>  for some integer g</a:t>
            </a:r>
            <a:r>
              <a:rPr lang="en-US" baseline="-25000" smtClean="0">
                <a:latin typeface="Arial" pitchFamily="-84" charset="0"/>
                <a:ea typeface="ＭＳ Ｐゴシック" pitchFamily="-84" charset="-128"/>
                <a:cs typeface="ＭＳ Ｐゴシック" pitchFamily="-84" charset="-128"/>
              </a:rPr>
              <a:t>1</a:t>
            </a:r>
            <a:r>
              <a:rPr lang="en-US" smtClean="0">
                <a:latin typeface="Arial" pitchFamily="-84" charset="0"/>
                <a:ea typeface="ＭＳ Ｐゴシック" pitchFamily="-84" charset="-128"/>
                <a:cs typeface="ＭＳ Ｐゴシック" pitchFamily="-84" charset="-128"/>
              </a:rPr>
              <a:t> .</a:t>
            </a:r>
          </a:p>
          <a:p>
            <a:endParaRPr lang="en-US" smtClean="0">
              <a:latin typeface="Arial" pitchFamily="-84" charset="0"/>
              <a:ea typeface="ＭＳ Ｐゴシック" pitchFamily="-84" charset="-128"/>
              <a:cs typeface="ＭＳ Ｐゴシック" pitchFamily="-84" charset="-128"/>
            </a:endParaRPr>
          </a:p>
          <a:p>
            <a:r>
              <a:rPr lang="en-US" smtClean="0">
                <a:latin typeface="Arial" pitchFamily="-84" charset="0"/>
                <a:ea typeface="ＭＳ Ｐゴシック" pitchFamily="-84" charset="-128"/>
                <a:cs typeface="ＭＳ Ｐゴシック" pitchFamily="-84" charset="-128"/>
              </a:rPr>
              <a:t>•  If b | h , then h  is of the form h = b * h</a:t>
            </a:r>
            <a:r>
              <a:rPr lang="en-US" baseline="-25000" smtClean="0">
                <a:latin typeface="Arial" pitchFamily="-84" charset="0"/>
                <a:ea typeface="ＭＳ Ｐゴシック" pitchFamily="-84" charset="-128"/>
                <a:cs typeface="ＭＳ Ｐゴシック" pitchFamily="-84" charset="-128"/>
              </a:rPr>
              <a:t>1</a:t>
            </a:r>
            <a:r>
              <a:rPr lang="en-US" smtClean="0">
                <a:latin typeface="Arial" pitchFamily="-84" charset="0"/>
                <a:ea typeface="ＭＳ Ｐゴシック" pitchFamily="-84" charset="-128"/>
                <a:cs typeface="ＭＳ Ｐゴシック" pitchFamily="-84" charset="-128"/>
              </a:rPr>
              <a:t>  for some integer h</a:t>
            </a:r>
            <a:r>
              <a:rPr lang="en-US" baseline="-25000" smtClean="0">
                <a:latin typeface="Arial" pitchFamily="-84" charset="0"/>
                <a:ea typeface="ＭＳ Ｐゴシック" pitchFamily="-84" charset="-128"/>
                <a:cs typeface="ＭＳ Ｐゴシック" pitchFamily="-84" charset="-128"/>
              </a:rPr>
              <a:t>1</a:t>
            </a:r>
            <a:r>
              <a:rPr lang="en-US" smtClean="0">
                <a:latin typeface="Arial" pitchFamily="-84" charset="0"/>
                <a:ea typeface="ＭＳ Ｐゴシック" pitchFamily="-84" charset="-128"/>
                <a:cs typeface="ＭＳ Ｐゴシック" pitchFamily="-84" charset="-128"/>
              </a:rPr>
              <a:t> .</a:t>
            </a:r>
          </a:p>
          <a:p>
            <a:endParaRPr lang="en-US" smtClean="0">
              <a:latin typeface="Arial" pitchFamily="-84" charset="0"/>
              <a:ea typeface="ＭＳ Ｐゴシック" pitchFamily="-84" charset="-128"/>
              <a:cs typeface="ＭＳ Ｐゴシック" pitchFamily="-84" charset="-128"/>
            </a:endParaRPr>
          </a:p>
          <a:p>
            <a:r>
              <a:rPr lang="en-US" smtClean="0">
                <a:latin typeface="Arial" pitchFamily="-84" charset="0"/>
                <a:ea typeface="ＭＳ Ｐゴシック" pitchFamily="-84" charset="-128"/>
                <a:cs typeface="ＭＳ Ｐゴシック" pitchFamily="-84" charset="-128"/>
              </a:rPr>
              <a:t>So</a:t>
            </a:r>
          </a:p>
          <a:p>
            <a:r>
              <a:rPr lang="en-US" smtClean="0">
                <a:latin typeface="Arial" pitchFamily="-84" charset="0"/>
                <a:ea typeface="ＭＳ Ｐゴシック" pitchFamily="-84" charset="-128"/>
                <a:cs typeface="ＭＳ Ｐゴシック" pitchFamily="-84" charset="-128"/>
              </a:rPr>
              <a:t>mg + nh = mbg</a:t>
            </a:r>
            <a:r>
              <a:rPr lang="en-US" baseline="-25000" smtClean="0">
                <a:latin typeface="Arial" pitchFamily="-84" charset="0"/>
                <a:ea typeface="ＭＳ Ｐゴシック" pitchFamily="-84" charset="-128"/>
                <a:cs typeface="ＭＳ Ｐゴシック" pitchFamily="-84" charset="-128"/>
              </a:rPr>
              <a:t>1</a:t>
            </a:r>
            <a:r>
              <a:rPr lang="en-US" smtClean="0">
                <a:latin typeface="Arial" pitchFamily="-84" charset="0"/>
                <a:ea typeface="ＭＳ Ｐゴシック" pitchFamily="-84" charset="-128"/>
                <a:cs typeface="ＭＳ Ｐゴシック" pitchFamily="-84" charset="-128"/>
              </a:rPr>
              <a:t> + nbh</a:t>
            </a:r>
            <a:r>
              <a:rPr lang="en-US" baseline="-25000" smtClean="0">
                <a:latin typeface="Arial" pitchFamily="-84" charset="0"/>
                <a:ea typeface="ＭＳ Ｐゴシック" pitchFamily="-84" charset="-128"/>
                <a:cs typeface="ＭＳ Ｐゴシック" pitchFamily="-84" charset="-128"/>
              </a:rPr>
              <a:t>1</a:t>
            </a:r>
            <a:r>
              <a:rPr lang="en-US" smtClean="0">
                <a:latin typeface="Arial" pitchFamily="-84" charset="0"/>
                <a:ea typeface="ＭＳ Ｐゴシック" pitchFamily="-84" charset="-128"/>
                <a:cs typeface="ＭＳ Ｐゴシック" pitchFamily="-84" charset="-128"/>
              </a:rPr>
              <a:t> = b *  (mg</a:t>
            </a:r>
            <a:r>
              <a:rPr lang="en-US" baseline="-25000" smtClean="0">
                <a:latin typeface="Arial" pitchFamily="-84" charset="0"/>
                <a:ea typeface="ＭＳ Ｐゴシック" pitchFamily="-84" charset="-128"/>
                <a:cs typeface="ＭＳ Ｐゴシック" pitchFamily="-84" charset="-128"/>
              </a:rPr>
              <a:t>1</a:t>
            </a:r>
            <a:r>
              <a:rPr lang="en-US" smtClean="0">
                <a:latin typeface="Arial" pitchFamily="-84" charset="0"/>
                <a:ea typeface="ＭＳ Ｐゴシック" pitchFamily="-84" charset="-128"/>
                <a:cs typeface="ＭＳ Ｐゴシック" pitchFamily="-84" charset="-128"/>
              </a:rPr>
              <a:t> + nh</a:t>
            </a:r>
            <a:r>
              <a:rPr lang="en-US" baseline="-25000" smtClean="0">
                <a:latin typeface="Arial" pitchFamily="-84" charset="0"/>
                <a:ea typeface="ＭＳ Ｐゴシック" pitchFamily="-84" charset="-128"/>
                <a:cs typeface="ＭＳ Ｐゴシック" pitchFamily="-84" charset="-128"/>
              </a:rPr>
              <a:t>1</a:t>
            </a:r>
            <a:r>
              <a:rPr lang="en-US" smtClean="0">
                <a:latin typeface="Arial" pitchFamily="-84" charset="0"/>
                <a:ea typeface="ＭＳ Ｐゴシック" pitchFamily="-84" charset="-128"/>
                <a:cs typeface="ＭＳ Ｐゴシック" pitchFamily="-84" charset="-128"/>
              </a:rPr>
              <a:t> )</a:t>
            </a:r>
          </a:p>
          <a:p>
            <a:r>
              <a:rPr lang="en-US" smtClean="0">
                <a:latin typeface="Arial" pitchFamily="-84" charset="0"/>
                <a:ea typeface="ＭＳ Ｐゴシック" pitchFamily="-84" charset="-128"/>
                <a:cs typeface="ＭＳ Ｐゴシック" pitchFamily="-84" charset="-128"/>
              </a:rPr>
              <a:t>and therefore b  divides mg + nh .</a:t>
            </a:r>
          </a:p>
        </p:txBody>
      </p:sp>
      <p:sp>
        <p:nvSpPr>
          <p:cNvPr id="40964" name="Slide Number Placeholder 3"/>
          <p:cNvSpPr>
            <a:spLocks noGrp="1"/>
          </p:cNvSpPr>
          <p:nvPr>
            <p:ph type="sldNum" sz="quarter" idx="5"/>
          </p:nvPr>
        </p:nvSpPr>
        <p:spPr>
          <a:noFill/>
        </p:spPr>
        <p:txBody>
          <a:bodyPr/>
          <a:lstStyle/>
          <a:p>
            <a:fld id="{7C46235F-3FA9-AE45-89D1-A58CF8B779DB}" type="slidenum">
              <a:rPr lang="en-AU" smtClean="0">
                <a:latin typeface="Arial" pitchFamily="-84" charset="0"/>
              </a:rPr>
              <a:pPr/>
              <a:t>6</a:t>
            </a:fld>
            <a:endParaRPr lang="en-AU" smtClean="0">
              <a:latin typeface="Arial" pitchFamily="-8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3010" name="Slide Image Placeholder 1"/>
          <p:cNvSpPr>
            <a:spLocks noGrp="1" noRot="1" noChangeAspect="1"/>
          </p:cNvSpPr>
          <p:nvPr>
            <p:ph type="sldImg"/>
          </p:nvPr>
        </p:nvSpPr>
        <p:spPr>
          <a:ln/>
        </p:spPr>
      </p:sp>
      <p:sp>
        <p:nvSpPr>
          <p:cNvPr id="43011" name="Notes Placeholder 2"/>
          <p:cNvSpPr>
            <a:spLocks noGrp="1"/>
          </p:cNvSpPr>
          <p:nvPr>
            <p:ph type="body" idx="1"/>
          </p:nvPr>
        </p:nvSpPr>
        <p:spPr>
          <a:noFill/>
          <a:ln/>
        </p:spPr>
        <p:txBody>
          <a:bodyPr/>
          <a:lstStyle/>
          <a:p>
            <a:pPr eaLnBrk="1" hangingPunct="1"/>
            <a:r>
              <a:rPr lang="en-US" smtClean="0">
                <a:latin typeface="Arial" pitchFamily="-84" charset="0"/>
                <a:ea typeface="ＭＳ Ｐゴシック" pitchFamily="-84" charset="-128"/>
                <a:cs typeface="ＭＳ Ｐゴシック" pitchFamily="-84" charset="-128"/>
              </a:rPr>
              <a:t>Given any positive integer </a:t>
            </a:r>
            <a:r>
              <a:rPr lang="en-US" i="1" smtClean="0">
                <a:latin typeface="Arial" pitchFamily="-84" charset="0"/>
                <a:ea typeface="ＭＳ Ｐゴシック" pitchFamily="-84" charset="-128"/>
                <a:cs typeface="ＭＳ Ｐゴシック" pitchFamily="-84" charset="-128"/>
              </a:rPr>
              <a:t>n</a:t>
            </a:r>
            <a:r>
              <a:rPr lang="en-US" smtClean="0">
                <a:latin typeface="Arial" pitchFamily="-84" charset="0"/>
                <a:ea typeface="ＭＳ Ｐゴシック" pitchFamily="-84" charset="-128"/>
                <a:cs typeface="ＭＳ Ｐゴシック" pitchFamily="-84" charset="-128"/>
              </a:rPr>
              <a:t> and any nonnegative integer </a:t>
            </a:r>
            <a:r>
              <a:rPr lang="en-US" i="1" smtClean="0">
                <a:latin typeface="Arial" pitchFamily="-84" charset="0"/>
                <a:ea typeface="ＭＳ Ｐゴシック" pitchFamily="-84" charset="-128"/>
                <a:cs typeface="ＭＳ Ｐゴシック" pitchFamily="-84" charset="-128"/>
              </a:rPr>
              <a:t>a</a:t>
            </a:r>
            <a:r>
              <a:rPr lang="en-US" smtClean="0">
                <a:latin typeface="Arial" pitchFamily="-84" charset="0"/>
                <a:ea typeface="ＭＳ Ｐゴシック" pitchFamily="-84" charset="-128"/>
                <a:cs typeface="ＭＳ Ｐゴシック" pitchFamily="-84" charset="-128"/>
              </a:rPr>
              <a:t>, if we divide </a:t>
            </a:r>
            <a:r>
              <a:rPr lang="en-US" i="1" smtClean="0">
                <a:latin typeface="Arial" pitchFamily="-84" charset="0"/>
                <a:ea typeface="ＭＳ Ｐゴシック" pitchFamily="-84" charset="-128"/>
                <a:cs typeface="ＭＳ Ｐゴシック" pitchFamily="-84" charset="-128"/>
              </a:rPr>
              <a:t>a</a:t>
            </a:r>
            <a:r>
              <a:rPr lang="en-US" smtClean="0">
                <a:latin typeface="Arial" pitchFamily="-84" charset="0"/>
                <a:ea typeface="ＭＳ Ｐゴシック" pitchFamily="-84" charset="-128"/>
                <a:cs typeface="ＭＳ Ｐゴシック" pitchFamily="-84" charset="-128"/>
              </a:rPr>
              <a:t> by </a:t>
            </a:r>
            <a:r>
              <a:rPr lang="en-US" i="1" smtClean="0">
                <a:latin typeface="Arial" pitchFamily="-84" charset="0"/>
                <a:ea typeface="ＭＳ Ｐゴシック" pitchFamily="-84" charset="-128"/>
                <a:cs typeface="ＭＳ Ｐゴシック" pitchFamily="-84" charset="-128"/>
              </a:rPr>
              <a:t>n</a:t>
            </a:r>
            <a:r>
              <a:rPr lang="en-US" smtClean="0">
                <a:latin typeface="Arial" pitchFamily="-84" charset="0"/>
                <a:ea typeface="ＭＳ Ｐゴシック" pitchFamily="-84" charset="-128"/>
                <a:cs typeface="ＭＳ Ｐゴシック" pitchFamily="-84" charset="-128"/>
              </a:rPr>
              <a:t>, we get an integer quotient </a:t>
            </a:r>
            <a:r>
              <a:rPr lang="en-US" i="1" smtClean="0">
                <a:latin typeface="Arial" pitchFamily="-84" charset="0"/>
                <a:ea typeface="ＭＳ Ｐゴシック" pitchFamily="-84" charset="-128"/>
                <a:cs typeface="ＭＳ Ｐゴシック" pitchFamily="-84" charset="-128"/>
              </a:rPr>
              <a:t>q</a:t>
            </a:r>
            <a:r>
              <a:rPr lang="en-US" smtClean="0">
                <a:latin typeface="Arial" pitchFamily="-84" charset="0"/>
                <a:ea typeface="ＭＳ Ｐゴシック" pitchFamily="-84" charset="-128"/>
                <a:cs typeface="ＭＳ Ｐゴシック" pitchFamily="-84" charset="-128"/>
              </a:rPr>
              <a:t> and an integer remainder </a:t>
            </a:r>
            <a:r>
              <a:rPr lang="en-US" i="1" smtClean="0">
                <a:latin typeface="Arial" pitchFamily="-84" charset="0"/>
                <a:ea typeface="ＭＳ Ｐゴシック" pitchFamily="-84" charset="-128"/>
                <a:cs typeface="ＭＳ Ｐゴシック" pitchFamily="-84" charset="-128"/>
              </a:rPr>
              <a:t>r</a:t>
            </a:r>
            <a:r>
              <a:rPr lang="en-US" smtClean="0">
                <a:latin typeface="Arial" pitchFamily="-84" charset="0"/>
                <a:ea typeface="ＭＳ Ｐゴシック" pitchFamily="-84" charset="-128"/>
                <a:cs typeface="ＭＳ Ｐゴシック" pitchFamily="-84" charset="-128"/>
              </a:rPr>
              <a:t> that obey the following relationship</a:t>
            </a:r>
            <a:r>
              <a:rPr lang="en-US" i="1" smtClean="0">
                <a:latin typeface="Arial" pitchFamily="-84" charset="0"/>
                <a:ea typeface="ＭＳ Ｐゴシック" pitchFamily="-84" charset="-128"/>
                <a:cs typeface="ＭＳ Ｐゴシック" pitchFamily="-84" charset="-128"/>
              </a:rPr>
              <a:t>:</a:t>
            </a:r>
          </a:p>
          <a:p>
            <a:pPr eaLnBrk="1" hangingPunct="1"/>
            <a:endParaRPr lang="en-US" i="1" smtClean="0">
              <a:latin typeface="Arial" pitchFamily="-84" charset="0"/>
              <a:ea typeface="ＭＳ Ｐゴシック" pitchFamily="-84" charset="-128"/>
              <a:cs typeface="ＭＳ Ｐゴシック" pitchFamily="-84" charset="-128"/>
            </a:endParaRPr>
          </a:p>
          <a:p>
            <a:pPr eaLnBrk="1" hangingPunct="1"/>
            <a:r>
              <a:rPr lang="en-US" i="1" smtClean="0">
                <a:latin typeface="Arial" pitchFamily="-84" charset="0"/>
                <a:ea typeface="ＭＳ Ｐゴシック" pitchFamily="-84" charset="-128"/>
                <a:cs typeface="ＭＳ Ｐゴシック" pitchFamily="-84" charset="-128"/>
              </a:rPr>
              <a:t> a = qn + r, </a:t>
            </a:r>
            <a:r>
              <a:rPr lang="en-US" smtClean="0">
                <a:latin typeface="Arial" pitchFamily="-84" charset="0"/>
                <a:ea typeface="ＭＳ Ｐゴシック" pitchFamily="-84" charset="-128"/>
                <a:cs typeface="ＭＳ Ｐゴシック" pitchFamily="-84" charset="-128"/>
              </a:rPr>
              <a:t>     </a:t>
            </a:r>
            <a:r>
              <a:rPr lang="en-US" i="1" smtClean="0">
                <a:latin typeface="Arial" pitchFamily="-84" charset="0"/>
                <a:ea typeface="ＭＳ Ｐゴシック" pitchFamily="-84" charset="-128"/>
                <a:cs typeface="ＭＳ Ｐゴシック" pitchFamily="-84" charset="-128"/>
              </a:rPr>
              <a:t>0 ≤ r &lt; n; q = [a/n] </a:t>
            </a:r>
            <a:r>
              <a:rPr lang="en-US" smtClean="0">
                <a:latin typeface="Arial" pitchFamily="-84" charset="0"/>
                <a:ea typeface="ＭＳ Ｐゴシック" pitchFamily="-84" charset="-128"/>
                <a:cs typeface="ＭＳ Ｐゴシック" pitchFamily="-84" charset="-128"/>
              </a:rPr>
              <a:t>which is referred to as the division algorithm. </a:t>
            </a:r>
          </a:p>
          <a:p>
            <a:pPr eaLnBrk="1" hangingPunct="1"/>
            <a:endParaRPr lang="en-US" b="1" i="1" smtClean="0">
              <a:latin typeface="Arial" pitchFamily="-84" charset="0"/>
              <a:ea typeface="ＭＳ Ｐゴシック" pitchFamily="-84" charset="-128"/>
              <a:cs typeface="ＭＳ Ｐゴシック" pitchFamily="-84" charset="-128"/>
            </a:endParaRPr>
          </a:p>
        </p:txBody>
      </p:sp>
      <p:sp>
        <p:nvSpPr>
          <p:cNvPr id="43012" name="Slide Number Placeholder 3"/>
          <p:cNvSpPr>
            <a:spLocks noGrp="1"/>
          </p:cNvSpPr>
          <p:nvPr>
            <p:ph type="sldNum" sz="quarter" idx="5"/>
          </p:nvPr>
        </p:nvSpPr>
        <p:spPr>
          <a:noFill/>
        </p:spPr>
        <p:txBody>
          <a:bodyPr/>
          <a:lstStyle/>
          <a:p>
            <a:fld id="{713DC2E6-EEFD-874E-B170-9A85AC6E093F}" type="slidenum">
              <a:rPr lang="en-AU" smtClean="0">
                <a:latin typeface="Arial" pitchFamily="-84" charset="0"/>
              </a:rPr>
              <a:pPr/>
              <a:t>7</a:t>
            </a:fld>
            <a:endParaRPr lang="en-AU" smtClean="0">
              <a:latin typeface="Arial" pitchFamily="-8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5058" name="Slide Image Placeholder 1"/>
          <p:cNvSpPr>
            <a:spLocks noGrp="1" noRot="1" noChangeAspect="1"/>
          </p:cNvSpPr>
          <p:nvPr>
            <p:ph type="sldImg"/>
          </p:nvPr>
        </p:nvSpPr>
        <p:spPr>
          <a:ln/>
        </p:spPr>
      </p:sp>
      <p:sp>
        <p:nvSpPr>
          <p:cNvPr id="45059" name="Notes Placeholder 2"/>
          <p:cNvSpPr>
            <a:spLocks noGrp="1"/>
          </p:cNvSpPr>
          <p:nvPr>
            <p:ph type="body" idx="1"/>
          </p:nvPr>
        </p:nvSpPr>
        <p:spPr>
          <a:noFill/>
          <a:ln/>
        </p:spPr>
        <p:txBody>
          <a:bodyPr/>
          <a:lstStyle/>
          <a:p>
            <a:pPr eaLnBrk="1" hangingPunct="1"/>
            <a:r>
              <a:rPr lang="en-US" smtClean="0">
                <a:latin typeface="Arial" pitchFamily="-84" charset="0"/>
                <a:ea typeface="ＭＳ Ｐゴシック" pitchFamily="-84" charset="-128"/>
                <a:cs typeface="ＭＳ Ｐゴシック" pitchFamily="-84" charset="-128"/>
              </a:rPr>
              <a:t>Figure 4.1a demonstrates that, given a and positive n, it is always possible to find q and r that satisfy the preceding relationship. Represent the integers on the number line; a will fall somewhere on that line (positive a is shown, a similar demonstration can be made for negative a). Starting at 0, proceed to n, 2n, up to qn such that qn ≤ a and (q + 1)n &gt; a. The distance from qn to a is r, and we have found the unique values of q and r. The remainder r  is often referred to as a residue .</a:t>
            </a:r>
          </a:p>
          <a:p>
            <a:pPr eaLnBrk="1" hangingPunct="1"/>
            <a:endParaRPr lang="en-US" smtClean="0">
              <a:latin typeface="Arial" pitchFamily="-84" charset="0"/>
              <a:ea typeface="ＭＳ Ｐゴシック" pitchFamily="-84" charset="-128"/>
              <a:cs typeface="ＭＳ Ｐゴシック" pitchFamily="-84" charset="-128"/>
            </a:endParaRPr>
          </a:p>
          <a:p>
            <a:pPr eaLnBrk="1" hangingPunct="1"/>
            <a:r>
              <a:rPr lang="en-US" smtClean="0">
                <a:latin typeface="Arial" pitchFamily="-84" charset="0"/>
                <a:ea typeface="ＭＳ Ｐゴシック" pitchFamily="-84" charset="-128"/>
                <a:cs typeface="ＭＳ Ｐゴシック" pitchFamily="-84" charset="-128"/>
              </a:rPr>
              <a:t>For example: </a:t>
            </a:r>
          </a:p>
          <a:p>
            <a:pPr eaLnBrk="1" hangingPunct="1"/>
            <a:r>
              <a:rPr lang="en-US" i="1" smtClean="0">
                <a:latin typeface="Arial" pitchFamily="-84" charset="0"/>
                <a:ea typeface="ＭＳ Ｐゴシック" pitchFamily="-84" charset="-128"/>
                <a:cs typeface="ＭＳ Ｐゴシック" pitchFamily="-84" charset="-128"/>
              </a:rPr>
              <a:t>    a = 11; n = 7; 	11 = 1 x 7 + 4; 	r = 4 q = 1 </a:t>
            </a:r>
          </a:p>
          <a:p>
            <a:pPr eaLnBrk="1" hangingPunct="1"/>
            <a:r>
              <a:rPr lang="en-US" i="1" smtClean="0">
                <a:latin typeface="Arial" pitchFamily="-84" charset="0"/>
                <a:ea typeface="ＭＳ Ｐゴシック" pitchFamily="-84" charset="-128"/>
                <a:cs typeface="ＭＳ Ｐゴシック" pitchFamily="-84" charset="-128"/>
              </a:rPr>
              <a:t>    a = –11; n = 7; 	–11 = (–2) x 7 + 3; 	r = 3 q = –2 </a:t>
            </a:r>
          </a:p>
          <a:p>
            <a:pPr eaLnBrk="1" hangingPunct="1"/>
            <a:r>
              <a:rPr lang="en-US" smtClean="0">
                <a:latin typeface="Arial" pitchFamily="-84" charset="0"/>
                <a:ea typeface="ＭＳ Ｐゴシック" pitchFamily="-84" charset="-128"/>
                <a:cs typeface="ＭＳ Ｐゴシック" pitchFamily="-84" charset="-128"/>
              </a:rPr>
              <a:t>Figure 4.1b provides another example. </a:t>
            </a:r>
          </a:p>
          <a:p>
            <a:endParaRPr lang="en-US" smtClean="0">
              <a:latin typeface="Arial" pitchFamily="-84" charset="0"/>
              <a:ea typeface="ＭＳ Ｐゴシック" pitchFamily="-84" charset="-128"/>
              <a:cs typeface="ＭＳ Ｐゴシック" pitchFamily="-84" charset="-128"/>
            </a:endParaRPr>
          </a:p>
        </p:txBody>
      </p:sp>
      <p:sp>
        <p:nvSpPr>
          <p:cNvPr id="45060" name="Slide Number Placeholder 3"/>
          <p:cNvSpPr>
            <a:spLocks noGrp="1"/>
          </p:cNvSpPr>
          <p:nvPr>
            <p:ph type="sldNum" sz="quarter" idx="5"/>
          </p:nvPr>
        </p:nvSpPr>
        <p:spPr>
          <a:noFill/>
        </p:spPr>
        <p:txBody>
          <a:bodyPr/>
          <a:lstStyle/>
          <a:p>
            <a:fld id="{3A372CBD-66AF-E241-A037-ABBDAFF689DC}" type="slidenum">
              <a:rPr lang="en-AU" smtClean="0">
                <a:latin typeface="Arial" pitchFamily="-84" charset="0"/>
              </a:rPr>
              <a:pPr/>
              <a:t>8</a:t>
            </a:fld>
            <a:endParaRPr lang="en-AU" smtClean="0">
              <a:latin typeface="Arial" pitchFamily="-8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1E6F37AB-E29E-B94D-B797-40264BDA9EBB}" type="slidenum">
              <a:rPr lang="en-AU">
                <a:latin typeface="Arial" pitchFamily="-84" charset="0"/>
              </a:rPr>
              <a:pPr/>
              <a:t>9</a:t>
            </a:fld>
            <a:endParaRPr lang="en-AU">
              <a:latin typeface="Arial" pitchFamily="-84"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r>
              <a:rPr lang="en-US" smtClean="0">
                <a:latin typeface="Arial" pitchFamily="-84" charset="0"/>
                <a:ea typeface="ＭＳ Ｐゴシック" pitchFamily="-84" charset="-128"/>
                <a:cs typeface="ＭＳ Ｐゴシック" pitchFamily="-84" charset="-128"/>
              </a:rPr>
              <a:t> One of the basic techniques of number theory is the Euclidean algorithm, which</a:t>
            </a:r>
          </a:p>
          <a:p>
            <a:r>
              <a:rPr lang="en-US" smtClean="0">
                <a:latin typeface="Arial" pitchFamily="-84" charset="0"/>
                <a:ea typeface="ＭＳ Ｐゴシック" pitchFamily="-84" charset="-128"/>
                <a:cs typeface="ＭＳ Ｐゴシック" pitchFamily="-84" charset="-128"/>
              </a:rPr>
              <a:t>is a simple procedure for determining the greatest common divisor of two positive</a:t>
            </a:r>
          </a:p>
          <a:p>
            <a:r>
              <a:rPr lang="en-US" smtClean="0">
                <a:latin typeface="Arial" pitchFamily="-84" charset="0"/>
                <a:ea typeface="ＭＳ Ｐゴシック" pitchFamily="-84" charset="-128"/>
                <a:cs typeface="ＭＳ Ｐゴシック" pitchFamily="-84" charset="-128"/>
              </a:rPr>
              <a:t>integers. First, we need a simple definition: Two integers are relatively prime  if their</a:t>
            </a:r>
          </a:p>
          <a:p>
            <a:r>
              <a:rPr lang="en-US" smtClean="0">
                <a:latin typeface="Arial" pitchFamily="-84" charset="0"/>
                <a:ea typeface="ＭＳ Ｐゴシック" pitchFamily="-84" charset="-128"/>
                <a:cs typeface="ＭＳ Ｐゴシック" pitchFamily="-84" charset="-128"/>
              </a:rPr>
              <a:t>only common positive integer factor is 1.</a:t>
            </a:r>
            <a:endParaRPr lang="en-US" smtClean="0">
              <a:latin typeface="Arial" pitchFamily="-84" charset="0"/>
              <a:ea typeface="Arial" pitchFamily="-84" charset="0"/>
              <a:cs typeface="Arial" pitchFamily="-8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Master" Target="../slideMasters/slideMaster2.xml"/><Relationship Id="rId2" Type="http://schemas.openxmlformats.org/officeDocument/2006/relationships/image" Target="../media/image6.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eg"/><Relationship Id="rId3"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Master" Target="../slideMasters/slideMaster2.xml"/><Relationship Id="rId2" Type="http://schemas.openxmlformats.org/officeDocument/2006/relationships/image" Target="../media/image6.jpe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8.png"/><Relationship Id="rId1" Type="http://schemas.openxmlformats.org/officeDocument/2006/relationships/slideMaster" Target="../slideMasters/slideMaster2.xml"/><Relationship Id="rId2" Type="http://schemas.openxmlformats.org/officeDocument/2006/relationships/image" Target="../media/image6.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eg"/><Relationship Id="rId3"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eg"/><Relationship Id="rId3"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eg"/><Relationship Id="rId3"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eg"/><Relationship Id="rId3"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eg"/><Relationship Id="rId3"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eg"/><Relationship Id="rId3"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eg"/><Relationship Id="rId3"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3175" y="4267200"/>
            <a:ext cx="9140825" cy="2590800"/>
            <a:chOff x="2" y="2688"/>
            <a:chExt cx="5758" cy="1632"/>
          </a:xfrm>
        </p:grpSpPr>
        <p:sp>
          <p:nvSpPr>
            <p:cNvPr id="5" name="Freeform 3"/>
            <p:cNvSpPr>
              <a:spLocks/>
            </p:cNvSpPr>
            <p:nvPr/>
          </p:nvSpPr>
          <p:spPr bwMode="hidden">
            <a:xfrm>
              <a:off x="2" y="2688"/>
              <a:ext cx="5758" cy="1632"/>
            </a:xfrm>
            <a:custGeom>
              <a:avLst/>
              <a:gdLst/>
              <a:ahLst/>
              <a:cxnLst>
                <a:cxn ang="0">
                  <a:pos x="5740" y="4316"/>
                </a:cxn>
                <a:cxn ang="0">
                  <a:pos x="0" y="4316"/>
                </a:cxn>
                <a:cxn ang="0">
                  <a:pos x="0" y="0"/>
                </a:cxn>
                <a:cxn ang="0">
                  <a:pos x="5740" y="0"/>
                </a:cxn>
                <a:cxn ang="0">
                  <a:pos x="5740" y="4316"/>
                </a:cxn>
                <a:cxn ang="0">
                  <a:pos x="5740" y="4316"/>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grpSp>
          <p:nvGrpSpPr>
            <p:cNvPr id="6" name="Group 4"/>
            <p:cNvGrpSpPr>
              <a:grpSpLocks/>
            </p:cNvGrpSpPr>
            <p:nvPr/>
          </p:nvGrpSpPr>
          <p:grpSpPr bwMode="auto">
            <a:xfrm>
              <a:off x="1776" y="3024"/>
              <a:ext cx="3929" cy="1290"/>
              <a:chOff x="1776" y="3024"/>
              <a:chExt cx="3929" cy="1290"/>
            </a:xfrm>
          </p:grpSpPr>
          <p:grpSp>
            <p:nvGrpSpPr>
              <p:cNvPr id="7" name="Group 5"/>
              <p:cNvGrpSpPr>
                <a:grpSpLocks/>
              </p:cNvGrpSpPr>
              <p:nvPr/>
            </p:nvGrpSpPr>
            <p:grpSpPr bwMode="auto">
              <a:xfrm>
                <a:off x="2268" y="3934"/>
                <a:ext cx="638" cy="377"/>
                <a:chOff x="2268" y="3934"/>
                <a:chExt cx="638" cy="377"/>
              </a:xfrm>
            </p:grpSpPr>
            <p:sp>
              <p:nvSpPr>
                <p:cNvPr id="60" name="Oval 6"/>
                <p:cNvSpPr>
                  <a:spLocks noChangeArrowheads="1"/>
                </p:cNvSpPr>
                <p:nvPr/>
              </p:nvSpPr>
              <p:spPr bwMode="hidden">
                <a:xfrm>
                  <a:off x="2268" y="3934"/>
                  <a:ext cx="638" cy="377"/>
                </a:xfrm>
                <a:prstGeom prst="ellipse">
                  <a:avLst/>
                </a:prstGeom>
                <a:gradFill rotWithShape="0">
                  <a:gsLst>
                    <a:gs pos="0">
                      <a:schemeClr val="accent1">
                        <a:gamma/>
                        <a:shade val="87843"/>
                        <a:invGamma/>
                      </a:schemeClr>
                    </a:gs>
                    <a:gs pos="100000">
                      <a:schemeClr val="accent1"/>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1" name="Oval 7"/>
                <p:cNvSpPr>
                  <a:spLocks noChangeArrowheads="1"/>
                </p:cNvSpPr>
                <p:nvPr/>
              </p:nvSpPr>
              <p:spPr bwMode="hidden">
                <a:xfrm>
                  <a:off x="2314" y="3958"/>
                  <a:ext cx="543" cy="332"/>
                </a:xfrm>
                <a:prstGeom prst="ellipse">
                  <a:avLst/>
                </a:prstGeom>
                <a:gradFill rotWithShape="0">
                  <a:gsLst>
                    <a:gs pos="0">
                      <a:schemeClr val="accent1"/>
                    </a:gs>
                    <a:gs pos="100000">
                      <a:schemeClr val="accent1">
                        <a:gamma/>
                        <a:shade val="87843"/>
                        <a:invGamma/>
                      </a:schemeClr>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2" name="Oval 8"/>
                <p:cNvSpPr>
                  <a:spLocks noChangeArrowheads="1"/>
                </p:cNvSpPr>
                <p:nvPr/>
              </p:nvSpPr>
              <p:spPr bwMode="hidden">
                <a:xfrm>
                  <a:off x="2341" y="3979"/>
                  <a:ext cx="501" cy="299"/>
                </a:xfrm>
                <a:prstGeom prst="ellipse">
                  <a:avLst/>
                </a:prstGeom>
                <a:gradFill rotWithShape="0">
                  <a:gsLst>
                    <a:gs pos="0">
                      <a:schemeClr val="accent1">
                        <a:gamma/>
                        <a:shade val="90980"/>
                        <a:invGamma/>
                      </a:schemeClr>
                    </a:gs>
                    <a:gs pos="100000">
                      <a:schemeClr val="accent1"/>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3" name="Oval 9"/>
                <p:cNvSpPr>
                  <a:spLocks noChangeArrowheads="1"/>
                </p:cNvSpPr>
                <p:nvPr/>
              </p:nvSpPr>
              <p:spPr bwMode="hidden">
                <a:xfrm>
                  <a:off x="2368" y="3997"/>
                  <a:ext cx="444" cy="258"/>
                </a:xfrm>
                <a:prstGeom prst="ellipse">
                  <a:avLst/>
                </a:prstGeom>
                <a:gradFill rotWithShape="0">
                  <a:gsLst>
                    <a:gs pos="0">
                      <a:schemeClr val="accent1">
                        <a:gamma/>
                        <a:shade val="8784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4" name="Oval 10"/>
                <p:cNvSpPr>
                  <a:spLocks noChangeArrowheads="1"/>
                </p:cNvSpPr>
                <p:nvPr/>
              </p:nvSpPr>
              <p:spPr bwMode="hidden">
                <a:xfrm>
                  <a:off x="2385" y="4005"/>
                  <a:ext cx="413" cy="240"/>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5" name="Oval 11"/>
                <p:cNvSpPr>
                  <a:spLocks noChangeArrowheads="1"/>
                </p:cNvSpPr>
                <p:nvPr/>
              </p:nvSpPr>
              <p:spPr bwMode="hidden">
                <a:xfrm>
                  <a:off x="2437" y="4026"/>
                  <a:ext cx="306" cy="192"/>
                </a:xfrm>
                <a:prstGeom prst="ellipse">
                  <a:avLst/>
                </a:prstGeom>
                <a:gradFill rotWithShape="0">
                  <a:gsLst>
                    <a:gs pos="0">
                      <a:schemeClr val="accent1">
                        <a:gamma/>
                        <a:shade val="8784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6" name="Oval 12"/>
                <p:cNvSpPr>
                  <a:spLocks noChangeArrowheads="1"/>
                </p:cNvSpPr>
                <p:nvPr/>
              </p:nvSpPr>
              <p:spPr bwMode="hidden">
                <a:xfrm>
                  <a:off x="2476" y="4056"/>
                  <a:ext cx="227" cy="135"/>
                </a:xfrm>
                <a:prstGeom prst="ellipse">
                  <a:avLst/>
                </a:prstGeom>
                <a:gradFill rotWithShape="0">
                  <a:gsLst>
                    <a:gs pos="0">
                      <a:schemeClr val="accent1"/>
                    </a:gs>
                    <a:gs pos="100000">
                      <a:schemeClr val="accent1">
                        <a:gamma/>
                        <a:shade val="90980"/>
                        <a:invGamma/>
                      </a:schemeClr>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7" name="Oval 13"/>
                <p:cNvSpPr>
                  <a:spLocks noChangeArrowheads="1"/>
                </p:cNvSpPr>
                <p:nvPr/>
              </p:nvSpPr>
              <p:spPr bwMode="hidden">
                <a:xfrm>
                  <a:off x="2542" y="4097"/>
                  <a:ext cx="90" cy="60"/>
                </a:xfrm>
                <a:prstGeom prst="ellipse">
                  <a:avLst/>
                </a:prstGeom>
                <a:gradFill rotWithShape="0">
                  <a:gsLst>
                    <a:gs pos="0">
                      <a:schemeClr val="accent1"/>
                    </a:gs>
                    <a:gs pos="100000">
                      <a:schemeClr val="accent1">
                        <a:gamma/>
                        <a:shade val="90980"/>
                        <a:invGamma/>
                      </a:schemeClr>
                    </a:gs>
                  </a:gsLst>
                  <a:lin ang="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sp>
            <p:nvSpPr>
              <p:cNvPr id="8" name="Oval 14"/>
              <p:cNvSpPr>
                <a:spLocks noChangeArrowheads="1"/>
              </p:cNvSpPr>
              <p:nvPr/>
            </p:nvSpPr>
            <p:spPr bwMode="hidden">
              <a:xfrm>
                <a:off x="3686" y="3810"/>
                <a:ext cx="532" cy="327"/>
              </a:xfrm>
              <a:prstGeom prst="ellipse">
                <a:avLst/>
              </a:prstGeom>
              <a:gradFill rotWithShape="0">
                <a:gsLst>
                  <a:gs pos="0">
                    <a:schemeClr val="accent1"/>
                  </a:gs>
                  <a:gs pos="100000">
                    <a:schemeClr val="accent1">
                      <a:gamma/>
                      <a:shade val="90980"/>
                      <a:invGamma/>
                    </a:schemeClr>
                  </a:gs>
                </a:gsLst>
                <a:path path="shape">
                  <a:fillToRect l="50000" t="50000" r="50000" b="50000"/>
                </a:path>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9" name="Oval 15"/>
              <p:cNvSpPr>
                <a:spLocks noChangeArrowheads="1"/>
              </p:cNvSpPr>
              <p:nvPr/>
            </p:nvSpPr>
            <p:spPr bwMode="hidden">
              <a:xfrm>
                <a:off x="3726" y="3840"/>
                <a:ext cx="452" cy="275"/>
              </a:xfrm>
              <a:prstGeom prst="ellipse">
                <a:avLst/>
              </a:prstGeom>
              <a:gradFill rotWithShape="0">
                <a:gsLst>
                  <a:gs pos="0">
                    <a:schemeClr val="accent1">
                      <a:gamma/>
                      <a:shade val="90980"/>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10" name="Oval 16"/>
              <p:cNvSpPr>
                <a:spLocks noChangeArrowheads="1"/>
              </p:cNvSpPr>
              <p:nvPr/>
            </p:nvSpPr>
            <p:spPr bwMode="hidden">
              <a:xfrm>
                <a:off x="3782" y="3872"/>
                <a:ext cx="344" cy="207"/>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11" name="Oval 17"/>
              <p:cNvSpPr>
                <a:spLocks noChangeArrowheads="1"/>
              </p:cNvSpPr>
              <p:nvPr/>
            </p:nvSpPr>
            <p:spPr bwMode="hidden">
              <a:xfrm>
                <a:off x="3822" y="3896"/>
                <a:ext cx="262" cy="159"/>
              </a:xfrm>
              <a:prstGeom prst="ellipse">
                <a:avLst/>
              </a:prstGeom>
              <a:gradFill rotWithShape="0">
                <a:gsLst>
                  <a:gs pos="0">
                    <a:schemeClr val="accent1">
                      <a:gamma/>
                      <a:shade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12" name="Oval 18"/>
              <p:cNvSpPr>
                <a:spLocks noChangeArrowheads="1"/>
              </p:cNvSpPr>
              <p:nvPr/>
            </p:nvSpPr>
            <p:spPr bwMode="hidden">
              <a:xfrm>
                <a:off x="3856" y="3922"/>
                <a:ext cx="192" cy="107"/>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13" name="Freeform 19"/>
              <p:cNvSpPr>
                <a:spLocks/>
              </p:cNvSpPr>
              <p:nvPr/>
            </p:nvSpPr>
            <p:spPr bwMode="hidden">
              <a:xfrm>
                <a:off x="3575" y="3715"/>
                <a:ext cx="383" cy="161"/>
              </a:xfrm>
              <a:custGeom>
                <a:avLst/>
                <a:gdLst/>
                <a:ahLst/>
                <a:cxnLst>
                  <a:cxn ang="0">
                    <a:pos x="376" y="12"/>
                  </a:cxn>
                  <a:cxn ang="0">
                    <a:pos x="257" y="24"/>
                  </a:cxn>
                  <a:cxn ang="0">
                    <a:pos x="149" y="54"/>
                  </a:cxn>
                  <a:cxn ang="0">
                    <a:pos x="101" y="77"/>
                  </a:cxn>
                  <a:cxn ang="0">
                    <a:pos x="59" y="101"/>
                  </a:cxn>
                  <a:cxn ang="0">
                    <a:pos x="24" y="131"/>
                  </a:cxn>
                  <a:cxn ang="0">
                    <a:pos x="0" y="161"/>
                  </a:cxn>
                  <a:cxn ang="0">
                    <a:pos x="0" y="137"/>
                  </a:cxn>
                  <a:cxn ang="0">
                    <a:pos x="29" y="107"/>
                  </a:cxn>
                  <a:cxn ang="0">
                    <a:pos x="65" y="83"/>
                  </a:cxn>
                  <a:cxn ang="0">
                    <a:pos x="155" y="36"/>
                  </a:cxn>
                  <a:cxn ang="0">
                    <a:pos x="257" y="12"/>
                  </a:cxn>
                  <a:cxn ang="0">
                    <a:pos x="376" y="0"/>
                  </a:cxn>
                  <a:cxn ang="0">
                    <a:pos x="376" y="0"/>
                  </a:cxn>
                  <a:cxn ang="0">
                    <a:pos x="382" y="0"/>
                  </a:cxn>
                  <a:cxn ang="0">
                    <a:pos x="382" y="12"/>
                  </a:cxn>
                  <a:cxn ang="0">
                    <a:pos x="376" y="12"/>
                  </a:cxn>
                  <a:cxn ang="0">
                    <a:pos x="376" y="12"/>
                  </a:cxn>
                  <a:cxn ang="0">
                    <a:pos x="376" y="12"/>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1">
                      <a:gamma/>
                      <a:shade val="94118"/>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4" name="Freeform 20"/>
              <p:cNvSpPr>
                <a:spLocks/>
              </p:cNvSpPr>
              <p:nvPr/>
            </p:nvSpPr>
            <p:spPr bwMode="hidden">
              <a:xfrm>
                <a:off x="3695" y="4170"/>
                <a:ext cx="444" cy="66"/>
              </a:xfrm>
              <a:custGeom>
                <a:avLst/>
                <a:gdLst/>
                <a:ahLst/>
                <a:cxnLst>
                  <a:cxn ang="0">
                    <a:pos x="257" y="54"/>
                  </a:cxn>
                  <a:cxn ang="0">
                    <a:pos x="353" y="48"/>
                  </a:cxn>
                  <a:cxn ang="0">
                    <a:pos x="443" y="24"/>
                  </a:cxn>
                  <a:cxn ang="0">
                    <a:pos x="443" y="36"/>
                  </a:cxn>
                  <a:cxn ang="0">
                    <a:pos x="353" y="60"/>
                  </a:cxn>
                  <a:cxn ang="0">
                    <a:pos x="257" y="66"/>
                  </a:cxn>
                  <a:cxn ang="0">
                    <a:pos x="186" y="60"/>
                  </a:cxn>
                  <a:cxn ang="0">
                    <a:pos x="120" y="48"/>
                  </a:cxn>
                  <a:cxn ang="0">
                    <a:pos x="60" y="36"/>
                  </a:cxn>
                  <a:cxn ang="0">
                    <a:pos x="0" y="12"/>
                  </a:cxn>
                  <a:cxn ang="0">
                    <a:pos x="0" y="0"/>
                  </a:cxn>
                  <a:cxn ang="0">
                    <a:pos x="54" y="24"/>
                  </a:cxn>
                  <a:cxn ang="0">
                    <a:pos x="120" y="36"/>
                  </a:cxn>
                  <a:cxn ang="0">
                    <a:pos x="186" y="48"/>
                  </a:cxn>
                  <a:cxn ang="0">
                    <a:pos x="257" y="54"/>
                  </a:cxn>
                  <a:cxn ang="0">
                    <a:pos x="257" y="54"/>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1">
                      <a:gamma/>
                      <a:shade val="84706"/>
                      <a:invGamma/>
                    </a:schemeClr>
                  </a:gs>
                  <a:gs pos="100000">
                    <a:schemeClr val="accent1"/>
                  </a:gs>
                </a:gsLst>
                <a:lin ang="189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5" name="Freeform 21"/>
              <p:cNvSpPr>
                <a:spLocks/>
              </p:cNvSpPr>
              <p:nvPr/>
            </p:nvSpPr>
            <p:spPr bwMode="hidden">
              <a:xfrm>
                <a:off x="3527" y="3906"/>
                <a:ext cx="89" cy="216"/>
              </a:xfrm>
              <a:custGeom>
                <a:avLst/>
                <a:gdLst/>
                <a:ahLst/>
                <a:cxnLst>
                  <a:cxn ang="0">
                    <a:pos x="12" y="66"/>
                  </a:cxn>
                  <a:cxn ang="0">
                    <a:pos x="18" y="108"/>
                  </a:cxn>
                  <a:cxn ang="0">
                    <a:pos x="36" y="144"/>
                  </a:cxn>
                  <a:cxn ang="0">
                    <a:pos x="60" y="180"/>
                  </a:cxn>
                  <a:cxn ang="0">
                    <a:pos x="89" y="216"/>
                  </a:cxn>
                  <a:cxn ang="0">
                    <a:pos x="72" y="216"/>
                  </a:cxn>
                  <a:cxn ang="0">
                    <a:pos x="42" y="180"/>
                  </a:cxn>
                  <a:cxn ang="0">
                    <a:pos x="18" y="144"/>
                  </a:cxn>
                  <a:cxn ang="0">
                    <a:pos x="6" y="108"/>
                  </a:cxn>
                  <a:cxn ang="0">
                    <a:pos x="0" y="66"/>
                  </a:cxn>
                  <a:cxn ang="0">
                    <a:pos x="0" y="30"/>
                  </a:cxn>
                  <a:cxn ang="0">
                    <a:pos x="12" y="0"/>
                  </a:cxn>
                  <a:cxn ang="0">
                    <a:pos x="30" y="0"/>
                  </a:cxn>
                  <a:cxn ang="0">
                    <a:pos x="18" y="30"/>
                  </a:cxn>
                  <a:cxn ang="0">
                    <a:pos x="12" y="66"/>
                  </a:cxn>
                  <a:cxn ang="0">
                    <a:pos x="12" y="66"/>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6" name="Freeform 22"/>
              <p:cNvSpPr>
                <a:spLocks/>
              </p:cNvSpPr>
              <p:nvPr/>
            </p:nvSpPr>
            <p:spPr bwMode="hidden">
              <a:xfrm>
                <a:off x="3569" y="3745"/>
                <a:ext cx="750" cy="461"/>
              </a:xfrm>
              <a:custGeom>
                <a:avLst/>
                <a:gdLst/>
                <a:ahLst/>
                <a:cxnLst>
                  <a:cxn ang="0">
                    <a:pos x="382" y="443"/>
                  </a:cxn>
                  <a:cxn ang="0">
                    <a:pos x="311" y="437"/>
                  </a:cxn>
                  <a:cxn ang="0">
                    <a:pos x="245" y="425"/>
                  </a:cxn>
                  <a:cxn ang="0">
                    <a:pos x="185" y="407"/>
                  </a:cxn>
                  <a:cxn ang="0">
                    <a:pos x="131" y="383"/>
                  </a:cxn>
                  <a:cxn ang="0">
                    <a:pos x="83" y="347"/>
                  </a:cxn>
                  <a:cxn ang="0">
                    <a:pos x="53" y="311"/>
                  </a:cxn>
                  <a:cxn ang="0">
                    <a:pos x="30" y="269"/>
                  </a:cxn>
                  <a:cxn ang="0">
                    <a:pos x="24" y="227"/>
                  </a:cxn>
                  <a:cxn ang="0">
                    <a:pos x="30" y="185"/>
                  </a:cxn>
                  <a:cxn ang="0">
                    <a:pos x="53" y="143"/>
                  </a:cxn>
                  <a:cxn ang="0">
                    <a:pos x="83" y="107"/>
                  </a:cxn>
                  <a:cxn ang="0">
                    <a:pos x="131" y="77"/>
                  </a:cxn>
                  <a:cxn ang="0">
                    <a:pos x="185" y="47"/>
                  </a:cxn>
                  <a:cxn ang="0">
                    <a:pos x="245" y="30"/>
                  </a:cxn>
                  <a:cxn ang="0">
                    <a:pos x="311" y="18"/>
                  </a:cxn>
                  <a:cxn ang="0">
                    <a:pos x="382" y="12"/>
                  </a:cxn>
                  <a:cxn ang="0">
                    <a:pos x="478" y="18"/>
                  </a:cxn>
                  <a:cxn ang="0">
                    <a:pos x="562" y="41"/>
                  </a:cxn>
                  <a:cxn ang="0">
                    <a:pos x="562" y="36"/>
                  </a:cxn>
                  <a:cxn ang="0">
                    <a:pos x="562" y="30"/>
                  </a:cxn>
                  <a:cxn ang="0">
                    <a:pos x="478" y="6"/>
                  </a:cxn>
                  <a:cxn ang="0">
                    <a:pos x="382" y="0"/>
                  </a:cxn>
                  <a:cxn ang="0">
                    <a:pos x="305" y="6"/>
                  </a:cxn>
                  <a:cxn ang="0">
                    <a:pos x="233" y="18"/>
                  </a:cxn>
                  <a:cxn ang="0">
                    <a:pos x="167" y="41"/>
                  </a:cxn>
                  <a:cxn ang="0">
                    <a:pos x="113" y="65"/>
                  </a:cxn>
                  <a:cxn ang="0">
                    <a:pos x="65" y="101"/>
                  </a:cxn>
                  <a:cxn ang="0">
                    <a:pos x="30" y="137"/>
                  </a:cxn>
                  <a:cxn ang="0">
                    <a:pos x="6" y="179"/>
                  </a:cxn>
                  <a:cxn ang="0">
                    <a:pos x="0" y="227"/>
                  </a:cxn>
                  <a:cxn ang="0">
                    <a:pos x="6" y="275"/>
                  </a:cxn>
                  <a:cxn ang="0">
                    <a:pos x="30" y="317"/>
                  </a:cxn>
                  <a:cxn ang="0">
                    <a:pos x="65" y="359"/>
                  </a:cxn>
                  <a:cxn ang="0">
                    <a:pos x="113" y="395"/>
                  </a:cxn>
                  <a:cxn ang="0">
                    <a:pos x="167" y="419"/>
                  </a:cxn>
                  <a:cxn ang="0">
                    <a:pos x="233" y="443"/>
                  </a:cxn>
                  <a:cxn ang="0">
                    <a:pos x="305" y="455"/>
                  </a:cxn>
                  <a:cxn ang="0">
                    <a:pos x="382" y="461"/>
                  </a:cxn>
                  <a:cxn ang="0">
                    <a:pos x="448" y="455"/>
                  </a:cxn>
                  <a:cxn ang="0">
                    <a:pos x="508" y="449"/>
                  </a:cxn>
                  <a:cxn ang="0">
                    <a:pos x="609" y="413"/>
                  </a:cxn>
                  <a:cxn ang="0">
                    <a:pos x="657" y="389"/>
                  </a:cxn>
                  <a:cxn ang="0">
                    <a:pos x="693" y="359"/>
                  </a:cxn>
                  <a:cxn ang="0">
                    <a:pos x="723" y="329"/>
                  </a:cxn>
                  <a:cxn ang="0">
                    <a:pos x="747" y="293"/>
                  </a:cxn>
                  <a:cxn ang="0">
                    <a:pos x="741" y="287"/>
                  </a:cxn>
                  <a:cxn ang="0">
                    <a:pos x="729" y="281"/>
                  </a:cxn>
                  <a:cxn ang="0">
                    <a:pos x="711" y="317"/>
                  </a:cxn>
                  <a:cxn ang="0">
                    <a:pos x="681" y="347"/>
                  </a:cxn>
                  <a:cxn ang="0">
                    <a:pos x="645" y="377"/>
                  </a:cxn>
                  <a:cxn ang="0">
                    <a:pos x="604" y="401"/>
                  </a:cxn>
                  <a:cxn ang="0">
                    <a:pos x="502" y="431"/>
                  </a:cxn>
                  <a:cxn ang="0">
                    <a:pos x="442" y="443"/>
                  </a:cxn>
                  <a:cxn ang="0">
                    <a:pos x="382" y="443"/>
                  </a:cxn>
                  <a:cxn ang="0">
                    <a:pos x="382" y="443"/>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1"/>
                  </a:gs>
                  <a:gs pos="100000">
                    <a:schemeClr val="accent1">
                      <a:gamma/>
                      <a:shade val="90980"/>
                      <a:invGamma/>
                    </a:schemeClr>
                  </a:gs>
                </a:gsLst>
                <a:path path="rect">
                  <a:fillToRect l="50000" t="50000" r="50000" b="50000"/>
                </a:path>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7" name="Freeform 23"/>
              <p:cNvSpPr>
                <a:spLocks/>
              </p:cNvSpPr>
              <p:nvPr/>
            </p:nvSpPr>
            <p:spPr bwMode="hidden">
              <a:xfrm>
                <a:off x="4037" y="3721"/>
                <a:ext cx="96" cy="30"/>
              </a:xfrm>
              <a:custGeom>
                <a:avLst/>
                <a:gdLst/>
                <a:ahLst/>
                <a:cxnLst>
                  <a:cxn ang="0">
                    <a:pos x="0" y="0"/>
                  </a:cxn>
                  <a:cxn ang="0">
                    <a:pos x="0" y="12"/>
                  </a:cxn>
                  <a:cxn ang="0">
                    <a:pos x="48" y="18"/>
                  </a:cxn>
                  <a:cxn ang="0">
                    <a:pos x="96" y="30"/>
                  </a:cxn>
                  <a:cxn ang="0">
                    <a:pos x="96" y="24"/>
                  </a:cxn>
                  <a:cxn ang="0">
                    <a:pos x="96" y="18"/>
                  </a:cxn>
                  <a:cxn ang="0">
                    <a:pos x="48" y="12"/>
                  </a:cxn>
                  <a:cxn ang="0">
                    <a:pos x="0" y="0"/>
                  </a:cxn>
                  <a:cxn ang="0">
                    <a:pos x="0" y="0"/>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1"/>
                  </a:gs>
                  <a:gs pos="100000">
                    <a:schemeClr val="accent1">
                      <a:gamma/>
                      <a:shade val="87843"/>
                      <a:invGamma/>
                    </a:schemeClr>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8" name="Freeform 24"/>
              <p:cNvSpPr>
                <a:spLocks/>
              </p:cNvSpPr>
              <p:nvPr/>
            </p:nvSpPr>
            <p:spPr bwMode="hidden">
              <a:xfrm>
                <a:off x="4175" y="4050"/>
                <a:ext cx="180" cy="132"/>
              </a:xfrm>
              <a:custGeom>
                <a:avLst/>
                <a:gdLst/>
                <a:ahLst/>
                <a:cxnLst>
                  <a:cxn ang="0">
                    <a:pos x="0" y="132"/>
                  </a:cxn>
                  <a:cxn ang="0">
                    <a:pos x="29" y="132"/>
                  </a:cxn>
                  <a:cxn ang="0">
                    <a:pos x="77" y="108"/>
                  </a:cxn>
                  <a:cxn ang="0">
                    <a:pos x="119" y="78"/>
                  </a:cxn>
                  <a:cxn ang="0">
                    <a:pos x="155" y="48"/>
                  </a:cxn>
                  <a:cxn ang="0">
                    <a:pos x="179" y="12"/>
                  </a:cxn>
                  <a:cxn ang="0">
                    <a:pos x="173" y="6"/>
                  </a:cxn>
                  <a:cxn ang="0">
                    <a:pos x="167" y="0"/>
                  </a:cxn>
                  <a:cxn ang="0">
                    <a:pos x="137" y="42"/>
                  </a:cxn>
                  <a:cxn ang="0">
                    <a:pos x="101" y="78"/>
                  </a:cxn>
                  <a:cxn ang="0">
                    <a:pos x="53" y="108"/>
                  </a:cxn>
                  <a:cxn ang="0">
                    <a:pos x="0" y="132"/>
                  </a:cxn>
                  <a:cxn ang="0">
                    <a:pos x="0" y="132"/>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1"/>
                  </a:gs>
                  <a:gs pos="100000">
                    <a:schemeClr val="accent1">
                      <a:gamma/>
                      <a:shade val="87843"/>
                      <a:invGamma/>
                    </a:schemeClr>
                  </a:gs>
                </a:gsLst>
                <a:lin ang="189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9" name="Freeform 25"/>
              <p:cNvSpPr>
                <a:spLocks/>
              </p:cNvSpPr>
              <p:nvPr/>
            </p:nvSpPr>
            <p:spPr bwMode="hidden">
              <a:xfrm>
                <a:off x="2585" y="3822"/>
                <a:ext cx="449" cy="186"/>
              </a:xfrm>
              <a:custGeom>
                <a:avLst/>
                <a:gdLst/>
                <a:ahLst/>
                <a:cxnLst>
                  <a:cxn ang="0">
                    <a:pos x="6" y="6"/>
                  </a:cxn>
                  <a:cxn ang="0">
                    <a:pos x="78" y="12"/>
                  </a:cxn>
                  <a:cxn ang="0">
                    <a:pos x="150" y="18"/>
                  </a:cxn>
                  <a:cxn ang="0">
                    <a:pos x="215" y="36"/>
                  </a:cxn>
                  <a:cxn ang="0">
                    <a:pos x="275" y="60"/>
                  </a:cxn>
                  <a:cxn ang="0">
                    <a:pos x="329" y="84"/>
                  </a:cxn>
                  <a:cxn ang="0">
                    <a:pos x="377" y="114"/>
                  </a:cxn>
                  <a:cxn ang="0">
                    <a:pos x="419" y="150"/>
                  </a:cxn>
                  <a:cxn ang="0">
                    <a:pos x="448" y="186"/>
                  </a:cxn>
                  <a:cxn ang="0">
                    <a:pos x="448" y="162"/>
                  </a:cxn>
                  <a:cxn ang="0">
                    <a:pos x="413" y="126"/>
                  </a:cxn>
                  <a:cxn ang="0">
                    <a:pos x="371" y="96"/>
                  </a:cxn>
                  <a:cxn ang="0">
                    <a:pos x="323" y="66"/>
                  </a:cxn>
                  <a:cxn ang="0">
                    <a:pos x="269" y="48"/>
                  </a:cxn>
                  <a:cxn ang="0">
                    <a:pos x="144" y="12"/>
                  </a:cxn>
                  <a:cxn ang="0">
                    <a:pos x="78" y="6"/>
                  </a:cxn>
                  <a:cxn ang="0">
                    <a:pos x="6" y="0"/>
                  </a:cxn>
                  <a:cxn ang="0">
                    <a:pos x="0" y="0"/>
                  </a:cxn>
                  <a:cxn ang="0">
                    <a:pos x="0" y="0"/>
                  </a:cxn>
                  <a:cxn ang="0">
                    <a:pos x="0" y="6"/>
                  </a:cxn>
                  <a:cxn ang="0">
                    <a:pos x="0" y="6"/>
                  </a:cxn>
                  <a:cxn ang="0">
                    <a:pos x="6" y="6"/>
                  </a:cxn>
                  <a:cxn ang="0">
                    <a:pos x="6" y="6"/>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1">
                      <a:gamma/>
                      <a:shade val="90980"/>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0" name="Freeform 26"/>
              <p:cNvSpPr>
                <a:spLocks/>
              </p:cNvSpPr>
              <p:nvPr/>
            </p:nvSpPr>
            <p:spPr bwMode="hidden">
              <a:xfrm>
                <a:off x="2142" y="3852"/>
                <a:ext cx="892" cy="462"/>
              </a:xfrm>
              <a:custGeom>
                <a:avLst/>
                <a:gdLst/>
                <a:ahLst/>
                <a:cxnLst>
                  <a:cxn ang="0">
                    <a:pos x="23" y="276"/>
                  </a:cxn>
                  <a:cxn ang="0">
                    <a:pos x="29" y="222"/>
                  </a:cxn>
                  <a:cxn ang="0">
                    <a:pos x="59" y="174"/>
                  </a:cxn>
                  <a:cxn ang="0">
                    <a:pos x="95" y="132"/>
                  </a:cxn>
                  <a:cxn ang="0">
                    <a:pos x="149" y="96"/>
                  </a:cxn>
                  <a:cxn ang="0">
                    <a:pos x="209" y="60"/>
                  </a:cxn>
                  <a:cxn ang="0">
                    <a:pos x="281" y="36"/>
                  </a:cxn>
                  <a:cxn ang="0">
                    <a:pos x="364" y="24"/>
                  </a:cxn>
                  <a:cxn ang="0">
                    <a:pos x="448" y="18"/>
                  </a:cxn>
                  <a:cxn ang="0">
                    <a:pos x="532" y="24"/>
                  </a:cxn>
                  <a:cxn ang="0">
                    <a:pos x="609" y="36"/>
                  </a:cxn>
                  <a:cxn ang="0">
                    <a:pos x="681" y="60"/>
                  </a:cxn>
                  <a:cxn ang="0">
                    <a:pos x="741" y="96"/>
                  </a:cxn>
                  <a:cxn ang="0">
                    <a:pos x="795" y="132"/>
                  </a:cxn>
                  <a:cxn ang="0">
                    <a:pos x="831" y="174"/>
                  </a:cxn>
                  <a:cxn ang="0">
                    <a:pos x="861" y="222"/>
                  </a:cxn>
                  <a:cxn ang="0">
                    <a:pos x="867" y="276"/>
                  </a:cxn>
                  <a:cxn ang="0">
                    <a:pos x="855" y="330"/>
                  </a:cxn>
                  <a:cxn ang="0">
                    <a:pos x="831" y="378"/>
                  </a:cxn>
                  <a:cxn ang="0">
                    <a:pos x="783" y="426"/>
                  </a:cxn>
                  <a:cxn ang="0">
                    <a:pos x="723" y="462"/>
                  </a:cxn>
                  <a:cxn ang="0">
                    <a:pos x="765" y="462"/>
                  </a:cxn>
                  <a:cxn ang="0">
                    <a:pos x="819" y="426"/>
                  </a:cxn>
                  <a:cxn ang="0">
                    <a:pos x="855" y="378"/>
                  </a:cxn>
                  <a:cxn ang="0">
                    <a:pos x="884" y="330"/>
                  </a:cxn>
                  <a:cxn ang="0">
                    <a:pos x="890" y="276"/>
                  </a:cxn>
                  <a:cxn ang="0">
                    <a:pos x="884" y="222"/>
                  </a:cxn>
                  <a:cxn ang="0">
                    <a:pos x="855" y="168"/>
                  </a:cxn>
                  <a:cxn ang="0">
                    <a:pos x="813" y="120"/>
                  </a:cxn>
                  <a:cxn ang="0">
                    <a:pos x="759" y="84"/>
                  </a:cxn>
                  <a:cxn ang="0">
                    <a:pos x="693" y="48"/>
                  </a:cxn>
                  <a:cxn ang="0">
                    <a:pos x="621" y="24"/>
                  </a:cxn>
                  <a:cxn ang="0">
                    <a:pos x="538" y="6"/>
                  </a:cxn>
                  <a:cxn ang="0">
                    <a:pos x="448" y="0"/>
                  </a:cxn>
                  <a:cxn ang="0">
                    <a:pos x="358" y="6"/>
                  </a:cxn>
                  <a:cxn ang="0">
                    <a:pos x="275" y="24"/>
                  </a:cxn>
                  <a:cxn ang="0">
                    <a:pos x="197" y="48"/>
                  </a:cxn>
                  <a:cxn ang="0">
                    <a:pos x="131" y="84"/>
                  </a:cxn>
                  <a:cxn ang="0">
                    <a:pos x="77" y="120"/>
                  </a:cxn>
                  <a:cxn ang="0">
                    <a:pos x="35" y="168"/>
                  </a:cxn>
                  <a:cxn ang="0">
                    <a:pos x="12" y="222"/>
                  </a:cxn>
                  <a:cxn ang="0">
                    <a:pos x="0" y="276"/>
                  </a:cxn>
                  <a:cxn ang="0">
                    <a:pos x="6" y="330"/>
                  </a:cxn>
                  <a:cxn ang="0">
                    <a:pos x="35" y="378"/>
                  </a:cxn>
                  <a:cxn ang="0">
                    <a:pos x="71" y="426"/>
                  </a:cxn>
                  <a:cxn ang="0">
                    <a:pos x="125" y="462"/>
                  </a:cxn>
                  <a:cxn ang="0">
                    <a:pos x="167" y="462"/>
                  </a:cxn>
                  <a:cxn ang="0">
                    <a:pos x="107" y="426"/>
                  </a:cxn>
                  <a:cxn ang="0">
                    <a:pos x="59" y="378"/>
                  </a:cxn>
                  <a:cxn ang="0">
                    <a:pos x="35" y="330"/>
                  </a:cxn>
                  <a:cxn ang="0">
                    <a:pos x="23" y="276"/>
                  </a:cxn>
                  <a:cxn ang="0">
                    <a:pos x="23" y="276"/>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1"/>
                  </a:gs>
                  <a:gs pos="100000">
                    <a:schemeClr val="accent1">
                      <a:gamma/>
                      <a:shade val="84706"/>
                      <a:invGamma/>
                    </a:schemeClr>
                  </a:gs>
                </a:gsLst>
                <a:lin ang="27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1" name="Freeform 27"/>
              <p:cNvSpPr>
                <a:spLocks/>
              </p:cNvSpPr>
              <p:nvPr/>
            </p:nvSpPr>
            <p:spPr bwMode="hidden">
              <a:xfrm>
                <a:off x="2082" y="3828"/>
                <a:ext cx="407" cy="486"/>
              </a:xfrm>
              <a:custGeom>
                <a:avLst/>
                <a:gdLst/>
                <a:ahLst/>
                <a:cxnLst>
                  <a:cxn ang="0">
                    <a:pos x="18" y="300"/>
                  </a:cxn>
                  <a:cxn ang="0">
                    <a:pos x="24" y="246"/>
                  </a:cxn>
                  <a:cxn ang="0">
                    <a:pos x="48" y="198"/>
                  </a:cxn>
                  <a:cxn ang="0">
                    <a:pos x="83" y="150"/>
                  </a:cxn>
                  <a:cxn ang="0">
                    <a:pos x="131" y="108"/>
                  </a:cxn>
                  <a:cxn ang="0">
                    <a:pos x="185" y="72"/>
                  </a:cxn>
                  <a:cxn ang="0">
                    <a:pos x="251" y="42"/>
                  </a:cxn>
                  <a:cxn ang="0">
                    <a:pos x="329" y="24"/>
                  </a:cxn>
                  <a:cxn ang="0">
                    <a:pos x="406" y="6"/>
                  </a:cxn>
                  <a:cxn ang="0">
                    <a:pos x="406" y="0"/>
                  </a:cxn>
                  <a:cxn ang="0">
                    <a:pos x="323" y="12"/>
                  </a:cxn>
                  <a:cxn ang="0">
                    <a:pos x="245" y="36"/>
                  </a:cxn>
                  <a:cxn ang="0">
                    <a:pos x="179" y="66"/>
                  </a:cxn>
                  <a:cxn ang="0">
                    <a:pos x="119" y="102"/>
                  </a:cxn>
                  <a:cxn ang="0">
                    <a:pos x="72" y="144"/>
                  </a:cxn>
                  <a:cxn ang="0">
                    <a:pos x="30" y="192"/>
                  </a:cxn>
                  <a:cxn ang="0">
                    <a:pos x="6" y="246"/>
                  </a:cxn>
                  <a:cxn ang="0">
                    <a:pos x="0" y="300"/>
                  </a:cxn>
                  <a:cxn ang="0">
                    <a:pos x="6" y="348"/>
                  </a:cxn>
                  <a:cxn ang="0">
                    <a:pos x="30" y="396"/>
                  </a:cxn>
                  <a:cxn ang="0">
                    <a:pos x="66" y="444"/>
                  </a:cxn>
                  <a:cxn ang="0">
                    <a:pos x="107" y="486"/>
                  </a:cxn>
                  <a:cxn ang="0">
                    <a:pos x="131" y="486"/>
                  </a:cxn>
                  <a:cxn ang="0">
                    <a:pos x="83" y="450"/>
                  </a:cxn>
                  <a:cxn ang="0">
                    <a:pos x="48" y="402"/>
                  </a:cxn>
                  <a:cxn ang="0">
                    <a:pos x="24" y="354"/>
                  </a:cxn>
                  <a:cxn ang="0">
                    <a:pos x="18" y="300"/>
                  </a:cxn>
                  <a:cxn ang="0">
                    <a:pos x="18" y="300"/>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1"/>
                  </a:gs>
                  <a:gs pos="100000">
                    <a:schemeClr val="accent1">
                      <a:gamma/>
                      <a:shade val="90980"/>
                      <a:invGamma/>
                    </a:schemeClr>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2" name="Freeform 28"/>
              <p:cNvSpPr>
                <a:spLocks/>
              </p:cNvSpPr>
              <p:nvPr/>
            </p:nvSpPr>
            <p:spPr bwMode="hidden">
              <a:xfrm>
                <a:off x="2987" y="4044"/>
                <a:ext cx="108" cy="252"/>
              </a:xfrm>
              <a:custGeom>
                <a:avLst/>
                <a:gdLst/>
                <a:ahLst/>
                <a:cxnLst>
                  <a:cxn ang="0">
                    <a:pos x="89" y="84"/>
                  </a:cxn>
                  <a:cxn ang="0">
                    <a:pos x="83" y="132"/>
                  </a:cxn>
                  <a:cxn ang="0">
                    <a:pos x="65" y="174"/>
                  </a:cxn>
                  <a:cxn ang="0">
                    <a:pos x="36" y="216"/>
                  </a:cxn>
                  <a:cxn ang="0">
                    <a:pos x="0" y="252"/>
                  </a:cxn>
                  <a:cxn ang="0">
                    <a:pos x="18" y="252"/>
                  </a:cxn>
                  <a:cxn ang="0">
                    <a:pos x="53" y="216"/>
                  </a:cxn>
                  <a:cxn ang="0">
                    <a:pos x="83" y="174"/>
                  </a:cxn>
                  <a:cxn ang="0">
                    <a:pos x="101" y="132"/>
                  </a:cxn>
                  <a:cxn ang="0">
                    <a:pos x="107" y="84"/>
                  </a:cxn>
                  <a:cxn ang="0">
                    <a:pos x="101" y="42"/>
                  </a:cxn>
                  <a:cxn ang="0">
                    <a:pos x="89" y="0"/>
                  </a:cxn>
                  <a:cxn ang="0">
                    <a:pos x="65" y="0"/>
                  </a:cxn>
                  <a:cxn ang="0">
                    <a:pos x="83" y="42"/>
                  </a:cxn>
                  <a:cxn ang="0">
                    <a:pos x="89" y="84"/>
                  </a:cxn>
                  <a:cxn ang="0">
                    <a:pos x="89" y="84"/>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1"/>
                  </a:gs>
                  <a:gs pos="100000">
                    <a:schemeClr val="accent1">
                      <a:gamma/>
                      <a:shade val="81961"/>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3" name="Freeform 29"/>
              <p:cNvSpPr>
                <a:spLocks/>
              </p:cNvSpPr>
              <p:nvPr/>
            </p:nvSpPr>
            <p:spPr bwMode="hidden">
              <a:xfrm>
                <a:off x="2068" y="3685"/>
                <a:ext cx="835" cy="150"/>
              </a:xfrm>
              <a:custGeom>
                <a:avLst/>
                <a:gdLst/>
                <a:ahLst/>
                <a:cxnLst>
                  <a:cxn ang="0">
                    <a:pos x="518" y="18"/>
                  </a:cxn>
                  <a:cxn ang="0">
                    <a:pos x="597" y="24"/>
                  </a:cxn>
                  <a:cxn ang="0">
                    <a:pos x="682" y="30"/>
                  </a:cxn>
                  <a:cxn ang="0">
                    <a:pos x="755" y="42"/>
                  </a:cxn>
                  <a:cxn ang="0">
                    <a:pos x="828" y="60"/>
                  </a:cxn>
                  <a:cxn ang="0">
                    <a:pos x="835" y="42"/>
                  </a:cxn>
                  <a:cxn ang="0">
                    <a:pos x="761" y="24"/>
                  </a:cxn>
                  <a:cxn ang="0">
                    <a:pos x="688" y="12"/>
                  </a:cxn>
                  <a:cxn ang="0">
                    <a:pos x="603" y="6"/>
                  </a:cxn>
                  <a:cxn ang="0">
                    <a:pos x="518" y="0"/>
                  </a:cxn>
                  <a:cxn ang="0">
                    <a:pos x="372" y="12"/>
                  </a:cxn>
                  <a:cxn ang="0">
                    <a:pos x="232" y="36"/>
                  </a:cxn>
                  <a:cxn ang="0">
                    <a:pos x="110" y="78"/>
                  </a:cxn>
                  <a:cxn ang="0">
                    <a:pos x="0" y="132"/>
                  </a:cxn>
                  <a:cxn ang="0">
                    <a:pos x="19" y="150"/>
                  </a:cxn>
                  <a:cxn ang="0">
                    <a:pos x="122" y="96"/>
                  </a:cxn>
                  <a:cxn ang="0">
                    <a:pos x="244" y="54"/>
                  </a:cxn>
                  <a:cxn ang="0">
                    <a:pos x="378" y="30"/>
                  </a:cxn>
                  <a:cxn ang="0">
                    <a:pos x="518" y="18"/>
                  </a:cxn>
                  <a:cxn ang="0">
                    <a:pos x="518" y="18"/>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4" name="Freeform 30"/>
              <p:cNvSpPr>
                <a:spLocks/>
              </p:cNvSpPr>
              <p:nvPr/>
            </p:nvSpPr>
            <p:spPr bwMode="hidden">
              <a:xfrm>
                <a:off x="1867" y="3853"/>
                <a:ext cx="171" cy="461"/>
              </a:xfrm>
              <a:custGeom>
                <a:avLst/>
                <a:gdLst/>
                <a:ahLst/>
                <a:cxnLst>
                  <a:cxn ang="0">
                    <a:pos x="31" y="263"/>
                  </a:cxn>
                  <a:cxn ang="0">
                    <a:pos x="43" y="191"/>
                  </a:cxn>
                  <a:cxn ang="0">
                    <a:pos x="67" y="131"/>
                  </a:cxn>
                  <a:cxn ang="0">
                    <a:pos x="116" y="72"/>
                  </a:cxn>
                  <a:cxn ang="0">
                    <a:pos x="171" y="18"/>
                  </a:cxn>
                  <a:cxn ang="0">
                    <a:pos x="153" y="0"/>
                  </a:cxn>
                  <a:cxn ang="0">
                    <a:pos x="86" y="60"/>
                  </a:cxn>
                  <a:cxn ang="0">
                    <a:pos x="43" y="120"/>
                  </a:cxn>
                  <a:cxn ang="0">
                    <a:pos x="13" y="191"/>
                  </a:cxn>
                  <a:cxn ang="0">
                    <a:pos x="0" y="263"/>
                  </a:cxn>
                  <a:cxn ang="0">
                    <a:pos x="6" y="317"/>
                  </a:cxn>
                  <a:cxn ang="0">
                    <a:pos x="25" y="365"/>
                  </a:cxn>
                  <a:cxn ang="0">
                    <a:pos x="49" y="413"/>
                  </a:cxn>
                  <a:cxn ang="0">
                    <a:pos x="86" y="461"/>
                  </a:cxn>
                  <a:cxn ang="0">
                    <a:pos x="122" y="461"/>
                  </a:cxn>
                  <a:cxn ang="0">
                    <a:pos x="86" y="413"/>
                  </a:cxn>
                  <a:cxn ang="0">
                    <a:pos x="55" y="365"/>
                  </a:cxn>
                  <a:cxn ang="0">
                    <a:pos x="37" y="317"/>
                  </a:cxn>
                  <a:cxn ang="0">
                    <a:pos x="31" y="263"/>
                  </a:cxn>
                  <a:cxn ang="0">
                    <a:pos x="31" y="263"/>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5" name="Freeform 31"/>
              <p:cNvSpPr>
                <a:spLocks/>
              </p:cNvSpPr>
              <p:nvPr/>
            </p:nvSpPr>
            <p:spPr bwMode="hidden">
              <a:xfrm>
                <a:off x="2951" y="3751"/>
                <a:ext cx="360" cy="563"/>
              </a:xfrm>
              <a:custGeom>
                <a:avLst/>
                <a:gdLst/>
                <a:ahLst/>
                <a:cxnLst>
                  <a:cxn ang="0">
                    <a:pos x="360" y="365"/>
                  </a:cxn>
                  <a:cxn ang="0">
                    <a:pos x="353" y="305"/>
                  </a:cxn>
                  <a:cxn ang="0">
                    <a:pos x="335" y="251"/>
                  </a:cxn>
                  <a:cxn ang="0">
                    <a:pos x="305" y="204"/>
                  </a:cxn>
                  <a:cxn ang="0">
                    <a:pos x="262" y="156"/>
                  </a:cxn>
                  <a:cxn ang="0">
                    <a:pos x="213" y="108"/>
                  </a:cxn>
                  <a:cxn ang="0">
                    <a:pos x="159" y="66"/>
                  </a:cxn>
                  <a:cxn ang="0">
                    <a:pos x="92" y="30"/>
                  </a:cxn>
                  <a:cxn ang="0">
                    <a:pos x="19" y="0"/>
                  </a:cxn>
                  <a:cxn ang="0">
                    <a:pos x="0" y="12"/>
                  </a:cxn>
                  <a:cxn ang="0">
                    <a:pos x="67" y="42"/>
                  </a:cxn>
                  <a:cxn ang="0">
                    <a:pos x="134" y="78"/>
                  </a:cxn>
                  <a:cxn ang="0">
                    <a:pos x="189" y="114"/>
                  </a:cxn>
                  <a:cxn ang="0">
                    <a:pos x="238" y="162"/>
                  </a:cxn>
                  <a:cxn ang="0">
                    <a:pos x="274" y="210"/>
                  </a:cxn>
                  <a:cxn ang="0">
                    <a:pos x="299" y="257"/>
                  </a:cxn>
                  <a:cxn ang="0">
                    <a:pos x="317" y="311"/>
                  </a:cxn>
                  <a:cxn ang="0">
                    <a:pos x="323" y="365"/>
                  </a:cxn>
                  <a:cxn ang="0">
                    <a:pos x="317" y="419"/>
                  </a:cxn>
                  <a:cxn ang="0">
                    <a:pos x="299" y="467"/>
                  </a:cxn>
                  <a:cxn ang="0">
                    <a:pos x="274" y="515"/>
                  </a:cxn>
                  <a:cxn ang="0">
                    <a:pos x="238" y="563"/>
                  </a:cxn>
                  <a:cxn ang="0">
                    <a:pos x="268" y="563"/>
                  </a:cxn>
                  <a:cxn ang="0">
                    <a:pos x="311" y="515"/>
                  </a:cxn>
                  <a:cxn ang="0">
                    <a:pos x="335" y="467"/>
                  </a:cxn>
                  <a:cxn ang="0">
                    <a:pos x="353" y="419"/>
                  </a:cxn>
                  <a:cxn ang="0">
                    <a:pos x="360" y="365"/>
                  </a:cxn>
                  <a:cxn ang="0">
                    <a:pos x="360" y="36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6" name="Freeform 32"/>
              <p:cNvSpPr>
                <a:spLocks/>
              </p:cNvSpPr>
              <p:nvPr/>
            </p:nvSpPr>
            <p:spPr bwMode="hidden">
              <a:xfrm>
                <a:off x="2318" y="3631"/>
                <a:ext cx="1078" cy="425"/>
              </a:xfrm>
              <a:custGeom>
                <a:avLst/>
                <a:gdLst/>
                <a:ahLst/>
                <a:cxnLst>
                  <a:cxn ang="0">
                    <a:pos x="1053" y="425"/>
                  </a:cxn>
                  <a:cxn ang="0">
                    <a:pos x="1078" y="419"/>
                  </a:cxn>
                  <a:cxn ang="0">
                    <a:pos x="1066" y="377"/>
                  </a:cxn>
                  <a:cxn ang="0">
                    <a:pos x="1047" y="336"/>
                  </a:cxn>
                  <a:cxn ang="0">
                    <a:pos x="986" y="252"/>
                  </a:cxn>
                  <a:cxn ang="0">
                    <a:pos x="907" y="180"/>
                  </a:cxn>
                  <a:cxn ang="0">
                    <a:pos x="810" y="120"/>
                  </a:cxn>
                  <a:cxn ang="0">
                    <a:pos x="694" y="72"/>
                  </a:cxn>
                  <a:cxn ang="0">
                    <a:pos x="560" y="30"/>
                  </a:cxn>
                  <a:cxn ang="0">
                    <a:pos x="420" y="6"/>
                  </a:cxn>
                  <a:cxn ang="0">
                    <a:pos x="268" y="0"/>
                  </a:cxn>
                  <a:cxn ang="0">
                    <a:pos x="134" y="6"/>
                  </a:cxn>
                  <a:cxn ang="0">
                    <a:pos x="0" y="24"/>
                  </a:cxn>
                  <a:cxn ang="0">
                    <a:pos x="12" y="36"/>
                  </a:cxn>
                  <a:cxn ang="0">
                    <a:pos x="134" y="18"/>
                  </a:cxn>
                  <a:cxn ang="0">
                    <a:pos x="268" y="12"/>
                  </a:cxn>
                  <a:cxn ang="0">
                    <a:pos x="420" y="18"/>
                  </a:cxn>
                  <a:cxn ang="0">
                    <a:pos x="554" y="42"/>
                  </a:cxn>
                  <a:cxn ang="0">
                    <a:pos x="682" y="84"/>
                  </a:cxn>
                  <a:cxn ang="0">
                    <a:pos x="798" y="132"/>
                  </a:cxn>
                  <a:cxn ang="0">
                    <a:pos x="895" y="192"/>
                  </a:cxn>
                  <a:cxn ang="0">
                    <a:pos x="968" y="264"/>
                  </a:cxn>
                  <a:cxn ang="0">
                    <a:pos x="999" y="300"/>
                  </a:cxn>
                  <a:cxn ang="0">
                    <a:pos x="1023" y="342"/>
                  </a:cxn>
                  <a:cxn ang="0">
                    <a:pos x="1041" y="383"/>
                  </a:cxn>
                  <a:cxn ang="0">
                    <a:pos x="1053" y="425"/>
                  </a:cxn>
                  <a:cxn ang="0">
                    <a:pos x="1053" y="425"/>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7" name="Freeform 33"/>
              <p:cNvSpPr>
                <a:spLocks/>
              </p:cNvSpPr>
              <p:nvPr/>
            </p:nvSpPr>
            <p:spPr bwMode="hidden">
              <a:xfrm>
                <a:off x="3304" y="4080"/>
                <a:ext cx="98" cy="234"/>
              </a:xfrm>
              <a:custGeom>
                <a:avLst/>
                <a:gdLst/>
                <a:ahLst/>
                <a:cxnLst>
                  <a:cxn ang="0">
                    <a:pos x="0" y="234"/>
                  </a:cxn>
                  <a:cxn ang="0">
                    <a:pos x="25" y="234"/>
                  </a:cxn>
                  <a:cxn ang="0">
                    <a:pos x="55" y="186"/>
                  </a:cxn>
                  <a:cxn ang="0">
                    <a:pos x="80" y="138"/>
                  </a:cxn>
                  <a:cxn ang="0">
                    <a:pos x="92" y="90"/>
                  </a:cxn>
                  <a:cxn ang="0">
                    <a:pos x="98" y="36"/>
                  </a:cxn>
                  <a:cxn ang="0">
                    <a:pos x="98" y="0"/>
                  </a:cxn>
                  <a:cxn ang="0">
                    <a:pos x="74" y="0"/>
                  </a:cxn>
                  <a:cxn ang="0">
                    <a:pos x="74" y="36"/>
                  </a:cxn>
                  <a:cxn ang="0">
                    <a:pos x="67" y="90"/>
                  </a:cxn>
                  <a:cxn ang="0">
                    <a:pos x="55" y="138"/>
                  </a:cxn>
                  <a:cxn ang="0">
                    <a:pos x="31" y="186"/>
                  </a:cxn>
                  <a:cxn ang="0">
                    <a:pos x="0" y="234"/>
                  </a:cxn>
                  <a:cxn ang="0">
                    <a:pos x="0" y="234"/>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8" name="Freeform 34"/>
              <p:cNvSpPr>
                <a:spLocks/>
              </p:cNvSpPr>
              <p:nvPr/>
            </p:nvSpPr>
            <p:spPr bwMode="hidden">
              <a:xfrm>
                <a:off x="1776" y="3673"/>
                <a:ext cx="481" cy="641"/>
              </a:xfrm>
              <a:custGeom>
                <a:avLst/>
                <a:gdLst/>
                <a:ahLst/>
                <a:cxnLst>
                  <a:cxn ang="0">
                    <a:pos x="18" y="443"/>
                  </a:cxn>
                  <a:cxn ang="0">
                    <a:pos x="24" y="371"/>
                  </a:cxn>
                  <a:cxn ang="0">
                    <a:pos x="55" y="305"/>
                  </a:cxn>
                  <a:cxn ang="0">
                    <a:pos x="91" y="246"/>
                  </a:cxn>
                  <a:cxn ang="0">
                    <a:pos x="146" y="186"/>
                  </a:cxn>
                  <a:cxn ang="0">
                    <a:pos x="213" y="132"/>
                  </a:cxn>
                  <a:cxn ang="0">
                    <a:pos x="292" y="84"/>
                  </a:cxn>
                  <a:cxn ang="0">
                    <a:pos x="384" y="48"/>
                  </a:cxn>
                  <a:cxn ang="0">
                    <a:pos x="481" y="12"/>
                  </a:cxn>
                  <a:cxn ang="0">
                    <a:pos x="457" y="0"/>
                  </a:cxn>
                  <a:cxn ang="0">
                    <a:pos x="359" y="36"/>
                  </a:cxn>
                  <a:cxn ang="0">
                    <a:pos x="274" y="78"/>
                  </a:cxn>
                  <a:cxn ang="0">
                    <a:pos x="195" y="126"/>
                  </a:cxn>
                  <a:cxn ang="0">
                    <a:pos x="128" y="180"/>
                  </a:cxn>
                  <a:cxn ang="0">
                    <a:pos x="73" y="240"/>
                  </a:cxn>
                  <a:cxn ang="0">
                    <a:pos x="37" y="305"/>
                  </a:cxn>
                  <a:cxn ang="0">
                    <a:pos x="6" y="371"/>
                  </a:cxn>
                  <a:cxn ang="0">
                    <a:pos x="0" y="443"/>
                  </a:cxn>
                  <a:cxn ang="0">
                    <a:pos x="6" y="497"/>
                  </a:cxn>
                  <a:cxn ang="0">
                    <a:pos x="18" y="545"/>
                  </a:cxn>
                  <a:cxn ang="0">
                    <a:pos x="43" y="593"/>
                  </a:cxn>
                  <a:cxn ang="0">
                    <a:pos x="73" y="641"/>
                  </a:cxn>
                  <a:cxn ang="0">
                    <a:pos x="97" y="641"/>
                  </a:cxn>
                  <a:cxn ang="0">
                    <a:pos x="67" y="593"/>
                  </a:cxn>
                  <a:cxn ang="0">
                    <a:pos x="43" y="545"/>
                  </a:cxn>
                  <a:cxn ang="0">
                    <a:pos x="24" y="497"/>
                  </a:cxn>
                  <a:cxn ang="0">
                    <a:pos x="18" y="443"/>
                  </a:cxn>
                  <a:cxn ang="0">
                    <a:pos x="18" y="443"/>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9" name="Freeform 35"/>
              <p:cNvSpPr>
                <a:spLocks noEditPoints="1"/>
              </p:cNvSpPr>
              <p:nvPr/>
            </p:nvSpPr>
            <p:spPr bwMode="hidden">
              <a:xfrm>
                <a:off x="4200" y="3402"/>
                <a:ext cx="1201" cy="731"/>
              </a:xfrm>
              <a:custGeom>
                <a:avLst/>
                <a:gdLst/>
                <a:ahLst/>
                <a:cxnLst>
                  <a:cxn ang="0">
                    <a:pos x="484" y="6"/>
                  </a:cxn>
                  <a:cxn ang="0">
                    <a:pos x="263" y="60"/>
                  </a:cxn>
                  <a:cxn ang="0">
                    <a:pos x="101" y="162"/>
                  </a:cxn>
                  <a:cxn ang="0">
                    <a:pos x="12" y="294"/>
                  </a:cxn>
                  <a:cxn ang="0">
                    <a:pos x="0" y="366"/>
                  </a:cxn>
                  <a:cxn ang="0">
                    <a:pos x="12" y="437"/>
                  </a:cxn>
                  <a:cxn ang="0">
                    <a:pos x="101" y="569"/>
                  </a:cxn>
                  <a:cxn ang="0">
                    <a:pos x="263" y="671"/>
                  </a:cxn>
                  <a:cxn ang="0">
                    <a:pos x="484" y="725"/>
                  </a:cxn>
                  <a:cxn ang="0">
                    <a:pos x="723" y="725"/>
                  </a:cxn>
                  <a:cxn ang="0">
                    <a:pos x="938" y="671"/>
                  </a:cxn>
                  <a:cxn ang="0">
                    <a:pos x="1100" y="569"/>
                  </a:cxn>
                  <a:cxn ang="0">
                    <a:pos x="1189" y="437"/>
                  </a:cxn>
                  <a:cxn ang="0">
                    <a:pos x="1201" y="366"/>
                  </a:cxn>
                  <a:cxn ang="0">
                    <a:pos x="1189" y="294"/>
                  </a:cxn>
                  <a:cxn ang="0">
                    <a:pos x="1100" y="162"/>
                  </a:cxn>
                  <a:cxn ang="0">
                    <a:pos x="938" y="60"/>
                  </a:cxn>
                  <a:cxn ang="0">
                    <a:pos x="723" y="6"/>
                  </a:cxn>
                  <a:cxn ang="0">
                    <a:pos x="604" y="0"/>
                  </a:cxn>
                  <a:cxn ang="0">
                    <a:pos x="490" y="701"/>
                  </a:cxn>
                  <a:cxn ang="0">
                    <a:pos x="287" y="647"/>
                  </a:cxn>
                  <a:cxn ang="0">
                    <a:pos x="131" y="557"/>
                  </a:cxn>
                  <a:cxn ang="0">
                    <a:pos x="48" y="437"/>
                  </a:cxn>
                  <a:cxn ang="0">
                    <a:pos x="36" y="366"/>
                  </a:cxn>
                  <a:cxn ang="0">
                    <a:pos x="48" y="300"/>
                  </a:cxn>
                  <a:cxn ang="0">
                    <a:pos x="131" y="174"/>
                  </a:cxn>
                  <a:cxn ang="0">
                    <a:pos x="287" y="84"/>
                  </a:cxn>
                  <a:cxn ang="0">
                    <a:pos x="490" y="30"/>
                  </a:cxn>
                  <a:cxn ang="0">
                    <a:pos x="717" y="30"/>
                  </a:cxn>
                  <a:cxn ang="0">
                    <a:pos x="920" y="84"/>
                  </a:cxn>
                  <a:cxn ang="0">
                    <a:pos x="1070" y="174"/>
                  </a:cxn>
                  <a:cxn ang="0">
                    <a:pos x="1153" y="300"/>
                  </a:cxn>
                  <a:cxn ang="0">
                    <a:pos x="1153" y="437"/>
                  </a:cxn>
                  <a:cxn ang="0">
                    <a:pos x="1070" y="557"/>
                  </a:cxn>
                  <a:cxn ang="0">
                    <a:pos x="920" y="647"/>
                  </a:cxn>
                  <a:cxn ang="0">
                    <a:pos x="717" y="701"/>
                  </a:cxn>
                  <a:cxn ang="0">
                    <a:pos x="604" y="707"/>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0" name="Freeform 36"/>
              <p:cNvSpPr>
                <a:spLocks/>
              </p:cNvSpPr>
              <p:nvPr/>
            </p:nvSpPr>
            <p:spPr bwMode="hidden">
              <a:xfrm>
                <a:off x="4128" y="3366"/>
                <a:ext cx="544" cy="737"/>
              </a:xfrm>
              <a:custGeom>
                <a:avLst/>
                <a:gdLst/>
                <a:ahLst/>
                <a:cxnLst>
                  <a:cxn ang="0">
                    <a:pos x="24" y="402"/>
                  </a:cxn>
                  <a:cxn ang="0">
                    <a:pos x="36" y="330"/>
                  </a:cxn>
                  <a:cxn ang="0">
                    <a:pos x="66" y="264"/>
                  </a:cxn>
                  <a:cxn ang="0">
                    <a:pos x="108" y="204"/>
                  </a:cxn>
                  <a:cxn ang="0">
                    <a:pos x="173" y="150"/>
                  </a:cxn>
                  <a:cxn ang="0">
                    <a:pos x="251" y="102"/>
                  </a:cxn>
                  <a:cxn ang="0">
                    <a:pos x="335" y="60"/>
                  </a:cxn>
                  <a:cxn ang="0">
                    <a:pos x="436" y="30"/>
                  </a:cxn>
                  <a:cxn ang="0">
                    <a:pos x="544" y="12"/>
                  </a:cxn>
                  <a:cxn ang="0">
                    <a:pos x="544" y="0"/>
                  </a:cxn>
                  <a:cxn ang="0">
                    <a:pos x="430" y="18"/>
                  </a:cxn>
                  <a:cxn ang="0">
                    <a:pos x="329" y="48"/>
                  </a:cxn>
                  <a:cxn ang="0">
                    <a:pos x="233" y="90"/>
                  </a:cxn>
                  <a:cxn ang="0">
                    <a:pos x="155" y="138"/>
                  </a:cxn>
                  <a:cxn ang="0">
                    <a:pos x="90" y="198"/>
                  </a:cxn>
                  <a:cxn ang="0">
                    <a:pos x="42" y="258"/>
                  </a:cxn>
                  <a:cxn ang="0">
                    <a:pos x="12" y="330"/>
                  </a:cxn>
                  <a:cxn ang="0">
                    <a:pos x="0" y="402"/>
                  </a:cxn>
                  <a:cxn ang="0">
                    <a:pos x="6" y="455"/>
                  </a:cxn>
                  <a:cxn ang="0">
                    <a:pos x="18" y="503"/>
                  </a:cxn>
                  <a:cxn ang="0">
                    <a:pos x="42" y="545"/>
                  </a:cxn>
                  <a:cxn ang="0">
                    <a:pos x="78" y="593"/>
                  </a:cxn>
                  <a:cxn ang="0">
                    <a:pos x="114" y="635"/>
                  </a:cxn>
                  <a:cxn ang="0">
                    <a:pos x="161" y="671"/>
                  </a:cxn>
                  <a:cxn ang="0">
                    <a:pos x="221" y="707"/>
                  </a:cxn>
                  <a:cxn ang="0">
                    <a:pos x="281" y="737"/>
                  </a:cxn>
                  <a:cxn ang="0">
                    <a:pos x="323" y="737"/>
                  </a:cxn>
                  <a:cxn ang="0">
                    <a:pos x="257" y="707"/>
                  </a:cxn>
                  <a:cxn ang="0">
                    <a:pos x="203" y="671"/>
                  </a:cxn>
                  <a:cxn ang="0">
                    <a:pos x="149" y="635"/>
                  </a:cxn>
                  <a:cxn ang="0">
                    <a:pos x="108" y="593"/>
                  </a:cxn>
                  <a:cxn ang="0">
                    <a:pos x="72" y="551"/>
                  </a:cxn>
                  <a:cxn ang="0">
                    <a:pos x="48" y="503"/>
                  </a:cxn>
                  <a:cxn ang="0">
                    <a:pos x="30" y="455"/>
                  </a:cxn>
                  <a:cxn ang="0">
                    <a:pos x="24" y="402"/>
                  </a:cxn>
                  <a:cxn ang="0">
                    <a:pos x="24" y="402"/>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1" name="Freeform 37"/>
              <p:cNvSpPr>
                <a:spLocks/>
              </p:cNvSpPr>
              <p:nvPr/>
            </p:nvSpPr>
            <p:spPr bwMode="hidden">
              <a:xfrm>
                <a:off x="4792" y="3360"/>
                <a:ext cx="609" cy="252"/>
              </a:xfrm>
              <a:custGeom>
                <a:avLst/>
                <a:gdLst/>
                <a:ahLst/>
                <a:cxnLst>
                  <a:cxn ang="0">
                    <a:pos x="12" y="12"/>
                  </a:cxn>
                  <a:cxn ang="0">
                    <a:pos x="113" y="18"/>
                  </a:cxn>
                  <a:cxn ang="0">
                    <a:pos x="203" y="30"/>
                  </a:cxn>
                  <a:cxn ang="0">
                    <a:pos x="292" y="48"/>
                  </a:cxn>
                  <a:cxn ang="0">
                    <a:pos x="376" y="78"/>
                  </a:cxn>
                  <a:cxn ang="0">
                    <a:pos x="448" y="114"/>
                  </a:cxn>
                  <a:cxn ang="0">
                    <a:pos x="514" y="156"/>
                  </a:cxn>
                  <a:cxn ang="0">
                    <a:pos x="567" y="198"/>
                  </a:cxn>
                  <a:cxn ang="0">
                    <a:pos x="609" y="252"/>
                  </a:cxn>
                  <a:cxn ang="0">
                    <a:pos x="609" y="216"/>
                  </a:cxn>
                  <a:cxn ang="0">
                    <a:pos x="561" y="168"/>
                  </a:cxn>
                  <a:cxn ang="0">
                    <a:pos x="502" y="126"/>
                  </a:cxn>
                  <a:cxn ang="0">
                    <a:pos x="436" y="90"/>
                  </a:cxn>
                  <a:cxn ang="0">
                    <a:pos x="364" y="60"/>
                  </a:cxn>
                  <a:cxn ang="0">
                    <a:pos x="286" y="36"/>
                  </a:cxn>
                  <a:cxn ang="0">
                    <a:pos x="197" y="18"/>
                  </a:cxn>
                  <a:cxn ang="0">
                    <a:pos x="107" y="6"/>
                  </a:cxn>
                  <a:cxn ang="0">
                    <a:pos x="12" y="0"/>
                  </a:cxn>
                  <a:cxn ang="0">
                    <a:pos x="6" y="0"/>
                  </a:cxn>
                  <a:cxn ang="0">
                    <a:pos x="0" y="0"/>
                  </a:cxn>
                  <a:cxn ang="0">
                    <a:pos x="0" y="12"/>
                  </a:cxn>
                  <a:cxn ang="0">
                    <a:pos x="6" y="12"/>
                  </a:cxn>
                  <a:cxn ang="0">
                    <a:pos x="12" y="12"/>
                  </a:cxn>
                  <a:cxn ang="0">
                    <a:pos x="12" y="12"/>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1">
                      <a:gamma/>
                      <a:tint val="94118"/>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2" name="Freeform 38"/>
              <p:cNvSpPr>
                <a:spLocks/>
              </p:cNvSpPr>
              <p:nvPr/>
            </p:nvSpPr>
            <p:spPr bwMode="hidden">
              <a:xfrm>
                <a:off x="5246" y="4007"/>
                <a:ext cx="72" cy="54"/>
              </a:xfrm>
              <a:custGeom>
                <a:avLst/>
                <a:gdLst/>
                <a:ahLst/>
                <a:cxnLst>
                  <a:cxn ang="0">
                    <a:pos x="72" y="0"/>
                  </a:cxn>
                  <a:cxn ang="0">
                    <a:pos x="36" y="30"/>
                  </a:cxn>
                  <a:cxn ang="0">
                    <a:pos x="0" y="54"/>
                  </a:cxn>
                  <a:cxn ang="0">
                    <a:pos x="36" y="54"/>
                  </a:cxn>
                  <a:cxn ang="0">
                    <a:pos x="54" y="42"/>
                  </a:cxn>
                  <a:cxn ang="0">
                    <a:pos x="72" y="24"/>
                  </a:cxn>
                  <a:cxn ang="0">
                    <a:pos x="72" y="24"/>
                  </a:cxn>
                  <a:cxn ang="0">
                    <a:pos x="72" y="0"/>
                  </a:cxn>
                  <a:cxn ang="0">
                    <a:pos x="72" y="0"/>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3" name="Freeform 39"/>
              <p:cNvSpPr>
                <a:spLocks/>
              </p:cNvSpPr>
              <p:nvPr/>
            </p:nvSpPr>
            <p:spPr bwMode="hidden">
              <a:xfrm>
                <a:off x="4505" y="4073"/>
                <a:ext cx="705" cy="108"/>
              </a:xfrm>
              <a:custGeom>
                <a:avLst/>
                <a:gdLst/>
                <a:ahLst/>
                <a:cxnLst>
                  <a:cxn ang="0">
                    <a:pos x="299" y="90"/>
                  </a:cxn>
                  <a:cxn ang="0">
                    <a:pos x="221" y="90"/>
                  </a:cxn>
                  <a:cxn ang="0">
                    <a:pos x="143" y="78"/>
                  </a:cxn>
                  <a:cxn ang="0">
                    <a:pos x="0" y="48"/>
                  </a:cxn>
                  <a:cxn ang="0">
                    <a:pos x="0" y="66"/>
                  </a:cxn>
                  <a:cxn ang="0">
                    <a:pos x="143" y="96"/>
                  </a:cxn>
                  <a:cxn ang="0">
                    <a:pos x="221" y="108"/>
                  </a:cxn>
                  <a:cxn ang="0">
                    <a:pos x="299" y="108"/>
                  </a:cxn>
                  <a:cxn ang="0">
                    <a:pos x="412" y="102"/>
                  </a:cxn>
                  <a:cxn ang="0">
                    <a:pos x="520" y="84"/>
                  </a:cxn>
                  <a:cxn ang="0">
                    <a:pos x="615" y="60"/>
                  </a:cxn>
                  <a:cxn ang="0">
                    <a:pos x="705" y="24"/>
                  </a:cxn>
                  <a:cxn ang="0">
                    <a:pos x="705" y="0"/>
                  </a:cxn>
                  <a:cxn ang="0">
                    <a:pos x="615" y="42"/>
                  </a:cxn>
                  <a:cxn ang="0">
                    <a:pos x="520" y="66"/>
                  </a:cxn>
                  <a:cxn ang="0">
                    <a:pos x="412" y="84"/>
                  </a:cxn>
                  <a:cxn ang="0">
                    <a:pos x="299" y="90"/>
                  </a:cxn>
                  <a:cxn ang="0">
                    <a:pos x="299" y="90"/>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4" name="Freeform 40"/>
              <p:cNvSpPr>
                <a:spLocks/>
              </p:cNvSpPr>
              <p:nvPr/>
            </p:nvSpPr>
            <p:spPr bwMode="hidden">
              <a:xfrm>
                <a:off x="5336" y="3654"/>
                <a:ext cx="143" cy="341"/>
              </a:xfrm>
              <a:custGeom>
                <a:avLst/>
                <a:gdLst/>
                <a:ahLst/>
                <a:cxnLst>
                  <a:cxn ang="0">
                    <a:pos x="119" y="114"/>
                  </a:cxn>
                  <a:cxn ang="0">
                    <a:pos x="113" y="173"/>
                  </a:cxn>
                  <a:cxn ang="0">
                    <a:pos x="89" y="239"/>
                  </a:cxn>
                  <a:cxn ang="0">
                    <a:pos x="47" y="293"/>
                  </a:cxn>
                  <a:cxn ang="0">
                    <a:pos x="0" y="341"/>
                  </a:cxn>
                  <a:cxn ang="0">
                    <a:pos x="29" y="341"/>
                  </a:cxn>
                  <a:cxn ang="0">
                    <a:pos x="77" y="287"/>
                  </a:cxn>
                  <a:cxn ang="0">
                    <a:pos x="113" y="233"/>
                  </a:cxn>
                  <a:cxn ang="0">
                    <a:pos x="137" y="173"/>
                  </a:cxn>
                  <a:cxn ang="0">
                    <a:pos x="143" y="114"/>
                  </a:cxn>
                  <a:cxn ang="0">
                    <a:pos x="137" y="60"/>
                  </a:cxn>
                  <a:cxn ang="0">
                    <a:pos x="119" y="0"/>
                  </a:cxn>
                  <a:cxn ang="0">
                    <a:pos x="89" y="0"/>
                  </a:cxn>
                  <a:cxn ang="0">
                    <a:pos x="113" y="60"/>
                  </a:cxn>
                  <a:cxn ang="0">
                    <a:pos x="119" y="114"/>
                  </a:cxn>
                  <a:cxn ang="0">
                    <a:pos x="119" y="114"/>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5" name="Freeform 41"/>
              <p:cNvSpPr>
                <a:spLocks/>
              </p:cNvSpPr>
              <p:nvPr/>
            </p:nvSpPr>
            <p:spPr bwMode="hidden">
              <a:xfrm>
                <a:off x="5061" y="3624"/>
                <a:ext cx="83" cy="90"/>
              </a:xfrm>
              <a:custGeom>
                <a:avLst/>
                <a:gdLst/>
                <a:ahLst/>
                <a:cxnLst>
                  <a:cxn ang="0">
                    <a:pos x="59" y="90"/>
                  </a:cxn>
                  <a:cxn ang="0">
                    <a:pos x="83" y="84"/>
                  </a:cxn>
                  <a:cxn ang="0">
                    <a:pos x="71" y="60"/>
                  </a:cxn>
                  <a:cxn ang="0">
                    <a:pos x="53" y="42"/>
                  </a:cxn>
                  <a:cxn ang="0">
                    <a:pos x="6" y="0"/>
                  </a:cxn>
                  <a:cxn ang="0">
                    <a:pos x="0" y="18"/>
                  </a:cxn>
                  <a:cxn ang="0">
                    <a:pos x="35" y="48"/>
                  </a:cxn>
                  <a:cxn ang="0">
                    <a:pos x="59" y="90"/>
                  </a:cxn>
                  <a:cxn ang="0">
                    <a:pos x="59" y="90"/>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6" name="Freeform 42"/>
              <p:cNvSpPr>
                <a:spLocks/>
              </p:cNvSpPr>
              <p:nvPr/>
            </p:nvSpPr>
            <p:spPr bwMode="hidden">
              <a:xfrm>
                <a:off x="4445" y="3552"/>
                <a:ext cx="717" cy="431"/>
              </a:xfrm>
              <a:custGeom>
                <a:avLst/>
                <a:gdLst/>
                <a:ahLst/>
                <a:cxnLst>
                  <a:cxn ang="0">
                    <a:pos x="693" y="216"/>
                  </a:cxn>
                  <a:cxn ang="0">
                    <a:pos x="687" y="257"/>
                  </a:cxn>
                  <a:cxn ang="0">
                    <a:pos x="669" y="293"/>
                  </a:cxn>
                  <a:cxn ang="0">
                    <a:pos x="633" y="329"/>
                  </a:cxn>
                  <a:cxn ang="0">
                    <a:pos x="598" y="359"/>
                  </a:cxn>
                  <a:cxn ang="0">
                    <a:pos x="544" y="383"/>
                  </a:cxn>
                  <a:cxn ang="0">
                    <a:pos x="490" y="401"/>
                  </a:cxn>
                  <a:cxn ang="0">
                    <a:pos x="424" y="413"/>
                  </a:cxn>
                  <a:cxn ang="0">
                    <a:pos x="359" y="419"/>
                  </a:cxn>
                  <a:cxn ang="0">
                    <a:pos x="293" y="413"/>
                  </a:cxn>
                  <a:cxn ang="0">
                    <a:pos x="227" y="401"/>
                  </a:cxn>
                  <a:cxn ang="0">
                    <a:pos x="173" y="383"/>
                  </a:cxn>
                  <a:cxn ang="0">
                    <a:pos x="119" y="359"/>
                  </a:cxn>
                  <a:cxn ang="0">
                    <a:pos x="84" y="329"/>
                  </a:cxn>
                  <a:cxn ang="0">
                    <a:pos x="48" y="293"/>
                  </a:cxn>
                  <a:cxn ang="0">
                    <a:pos x="30" y="257"/>
                  </a:cxn>
                  <a:cxn ang="0">
                    <a:pos x="24" y="216"/>
                  </a:cxn>
                  <a:cxn ang="0">
                    <a:pos x="30" y="174"/>
                  </a:cxn>
                  <a:cxn ang="0">
                    <a:pos x="48" y="138"/>
                  </a:cxn>
                  <a:cxn ang="0">
                    <a:pos x="84" y="102"/>
                  </a:cxn>
                  <a:cxn ang="0">
                    <a:pos x="119" y="72"/>
                  </a:cxn>
                  <a:cxn ang="0">
                    <a:pos x="173" y="48"/>
                  </a:cxn>
                  <a:cxn ang="0">
                    <a:pos x="227" y="30"/>
                  </a:cxn>
                  <a:cxn ang="0">
                    <a:pos x="293" y="18"/>
                  </a:cxn>
                  <a:cxn ang="0">
                    <a:pos x="359" y="12"/>
                  </a:cxn>
                  <a:cxn ang="0">
                    <a:pos x="418" y="18"/>
                  </a:cxn>
                  <a:cxn ang="0">
                    <a:pos x="478" y="30"/>
                  </a:cxn>
                  <a:cxn ang="0">
                    <a:pos x="532" y="48"/>
                  </a:cxn>
                  <a:cxn ang="0">
                    <a:pos x="580" y="66"/>
                  </a:cxn>
                  <a:cxn ang="0">
                    <a:pos x="586" y="48"/>
                  </a:cxn>
                  <a:cxn ang="0">
                    <a:pos x="478" y="12"/>
                  </a:cxn>
                  <a:cxn ang="0">
                    <a:pos x="418" y="6"/>
                  </a:cxn>
                  <a:cxn ang="0">
                    <a:pos x="359" y="0"/>
                  </a:cxn>
                  <a:cxn ang="0">
                    <a:pos x="287" y="6"/>
                  </a:cxn>
                  <a:cxn ang="0">
                    <a:pos x="221" y="18"/>
                  </a:cxn>
                  <a:cxn ang="0">
                    <a:pos x="161" y="36"/>
                  </a:cxn>
                  <a:cxn ang="0">
                    <a:pos x="107" y="66"/>
                  </a:cxn>
                  <a:cxn ang="0">
                    <a:pos x="60" y="96"/>
                  </a:cxn>
                  <a:cxn ang="0">
                    <a:pos x="30" y="132"/>
                  </a:cxn>
                  <a:cxn ang="0">
                    <a:pos x="6" y="174"/>
                  </a:cxn>
                  <a:cxn ang="0">
                    <a:pos x="0" y="216"/>
                  </a:cxn>
                  <a:cxn ang="0">
                    <a:pos x="6" y="257"/>
                  </a:cxn>
                  <a:cxn ang="0">
                    <a:pos x="30" y="299"/>
                  </a:cxn>
                  <a:cxn ang="0">
                    <a:pos x="60" y="335"/>
                  </a:cxn>
                  <a:cxn ang="0">
                    <a:pos x="107" y="371"/>
                  </a:cxn>
                  <a:cxn ang="0">
                    <a:pos x="161" y="395"/>
                  </a:cxn>
                  <a:cxn ang="0">
                    <a:pos x="221" y="413"/>
                  </a:cxn>
                  <a:cxn ang="0">
                    <a:pos x="287" y="425"/>
                  </a:cxn>
                  <a:cxn ang="0">
                    <a:pos x="359" y="431"/>
                  </a:cxn>
                  <a:cxn ang="0">
                    <a:pos x="430" y="425"/>
                  </a:cxn>
                  <a:cxn ang="0">
                    <a:pos x="496" y="413"/>
                  </a:cxn>
                  <a:cxn ang="0">
                    <a:pos x="562" y="395"/>
                  </a:cxn>
                  <a:cxn ang="0">
                    <a:pos x="610" y="371"/>
                  </a:cxn>
                  <a:cxn ang="0">
                    <a:pos x="657" y="335"/>
                  </a:cxn>
                  <a:cxn ang="0">
                    <a:pos x="687" y="299"/>
                  </a:cxn>
                  <a:cxn ang="0">
                    <a:pos x="711" y="257"/>
                  </a:cxn>
                  <a:cxn ang="0">
                    <a:pos x="717" y="216"/>
                  </a:cxn>
                  <a:cxn ang="0">
                    <a:pos x="717" y="204"/>
                  </a:cxn>
                  <a:cxn ang="0">
                    <a:pos x="711" y="192"/>
                  </a:cxn>
                  <a:cxn ang="0">
                    <a:pos x="687" y="198"/>
                  </a:cxn>
                  <a:cxn ang="0">
                    <a:pos x="693" y="210"/>
                  </a:cxn>
                  <a:cxn ang="0">
                    <a:pos x="693" y="216"/>
                  </a:cxn>
                  <a:cxn ang="0">
                    <a:pos x="693" y="216"/>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gradFill rotWithShape="0">
                <a:gsLst>
                  <a:gs pos="0">
                    <a:schemeClr val="accent1"/>
                  </a:gs>
                  <a:gs pos="100000">
                    <a:schemeClr val="accent1">
                      <a:gamma/>
                      <a:shade val="9686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7" name="Freeform 43"/>
              <p:cNvSpPr>
                <a:spLocks/>
              </p:cNvSpPr>
              <p:nvPr/>
            </p:nvSpPr>
            <p:spPr bwMode="hidden">
              <a:xfrm>
                <a:off x="4349" y="3510"/>
                <a:ext cx="909" cy="533"/>
              </a:xfrm>
              <a:custGeom>
                <a:avLst/>
                <a:gdLst/>
                <a:ahLst/>
                <a:cxnLst>
                  <a:cxn ang="0">
                    <a:pos x="616" y="0"/>
                  </a:cxn>
                  <a:cxn ang="0">
                    <a:pos x="616" y="18"/>
                  </a:cxn>
                  <a:cxn ang="0">
                    <a:pos x="724" y="60"/>
                  </a:cxn>
                  <a:cxn ang="0">
                    <a:pos x="765" y="84"/>
                  </a:cxn>
                  <a:cxn ang="0">
                    <a:pos x="807" y="114"/>
                  </a:cxn>
                  <a:cxn ang="0">
                    <a:pos x="837" y="144"/>
                  </a:cxn>
                  <a:cxn ang="0">
                    <a:pos x="861" y="180"/>
                  </a:cxn>
                  <a:cxn ang="0">
                    <a:pos x="873" y="216"/>
                  </a:cxn>
                  <a:cxn ang="0">
                    <a:pos x="879" y="258"/>
                  </a:cxn>
                  <a:cxn ang="0">
                    <a:pos x="873" y="311"/>
                  </a:cxn>
                  <a:cxn ang="0">
                    <a:pos x="843" y="359"/>
                  </a:cxn>
                  <a:cxn ang="0">
                    <a:pos x="807" y="401"/>
                  </a:cxn>
                  <a:cxn ang="0">
                    <a:pos x="753" y="443"/>
                  </a:cxn>
                  <a:cxn ang="0">
                    <a:pos x="694" y="473"/>
                  </a:cxn>
                  <a:cxn ang="0">
                    <a:pos x="622" y="497"/>
                  </a:cxn>
                  <a:cxn ang="0">
                    <a:pos x="538" y="509"/>
                  </a:cxn>
                  <a:cxn ang="0">
                    <a:pos x="455" y="515"/>
                  </a:cxn>
                  <a:cxn ang="0">
                    <a:pos x="371" y="509"/>
                  </a:cxn>
                  <a:cxn ang="0">
                    <a:pos x="287" y="497"/>
                  </a:cxn>
                  <a:cxn ang="0">
                    <a:pos x="215" y="473"/>
                  </a:cxn>
                  <a:cxn ang="0">
                    <a:pos x="156" y="443"/>
                  </a:cxn>
                  <a:cxn ang="0">
                    <a:pos x="102" y="401"/>
                  </a:cxn>
                  <a:cxn ang="0">
                    <a:pos x="66" y="359"/>
                  </a:cxn>
                  <a:cxn ang="0">
                    <a:pos x="36" y="311"/>
                  </a:cxn>
                  <a:cxn ang="0">
                    <a:pos x="30" y="258"/>
                  </a:cxn>
                  <a:cxn ang="0">
                    <a:pos x="36" y="222"/>
                  </a:cxn>
                  <a:cxn ang="0">
                    <a:pos x="48" y="186"/>
                  </a:cxn>
                  <a:cxn ang="0">
                    <a:pos x="66" y="156"/>
                  </a:cxn>
                  <a:cxn ang="0">
                    <a:pos x="90" y="126"/>
                  </a:cxn>
                  <a:cxn ang="0">
                    <a:pos x="66" y="114"/>
                  </a:cxn>
                  <a:cxn ang="0">
                    <a:pos x="36" y="144"/>
                  </a:cxn>
                  <a:cxn ang="0">
                    <a:pos x="18" y="180"/>
                  </a:cxn>
                  <a:cxn ang="0">
                    <a:pos x="6" y="216"/>
                  </a:cxn>
                  <a:cxn ang="0">
                    <a:pos x="0" y="258"/>
                  </a:cxn>
                  <a:cxn ang="0">
                    <a:pos x="12" y="311"/>
                  </a:cxn>
                  <a:cxn ang="0">
                    <a:pos x="36" y="365"/>
                  </a:cxn>
                  <a:cxn ang="0">
                    <a:pos x="78" y="413"/>
                  </a:cxn>
                  <a:cxn ang="0">
                    <a:pos x="132" y="449"/>
                  </a:cxn>
                  <a:cxn ang="0">
                    <a:pos x="203" y="485"/>
                  </a:cxn>
                  <a:cxn ang="0">
                    <a:pos x="275" y="509"/>
                  </a:cxn>
                  <a:cxn ang="0">
                    <a:pos x="365" y="527"/>
                  </a:cxn>
                  <a:cxn ang="0">
                    <a:pos x="455" y="533"/>
                  </a:cxn>
                  <a:cxn ang="0">
                    <a:pos x="544" y="527"/>
                  </a:cxn>
                  <a:cxn ang="0">
                    <a:pos x="634" y="509"/>
                  </a:cxn>
                  <a:cxn ang="0">
                    <a:pos x="712" y="485"/>
                  </a:cxn>
                  <a:cxn ang="0">
                    <a:pos x="777" y="449"/>
                  </a:cxn>
                  <a:cxn ang="0">
                    <a:pos x="831" y="413"/>
                  </a:cxn>
                  <a:cxn ang="0">
                    <a:pos x="873" y="365"/>
                  </a:cxn>
                  <a:cxn ang="0">
                    <a:pos x="897" y="311"/>
                  </a:cxn>
                  <a:cxn ang="0">
                    <a:pos x="909" y="258"/>
                  </a:cxn>
                  <a:cxn ang="0">
                    <a:pos x="903" y="216"/>
                  </a:cxn>
                  <a:cxn ang="0">
                    <a:pos x="885" y="174"/>
                  </a:cxn>
                  <a:cxn ang="0">
                    <a:pos x="861" y="132"/>
                  </a:cxn>
                  <a:cxn ang="0">
                    <a:pos x="825" y="102"/>
                  </a:cxn>
                  <a:cxn ang="0">
                    <a:pos x="783" y="66"/>
                  </a:cxn>
                  <a:cxn ang="0">
                    <a:pos x="735" y="42"/>
                  </a:cxn>
                  <a:cxn ang="0">
                    <a:pos x="616" y="0"/>
                  </a:cxn>
                  <a:cxn ang="0">
                    <a:pos x="616" y="0"/>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1">
                      <a:gamma/>
                      <a:tint val="96863"/>
                      <a:invGamma/>
                    </a:schemeClr>
                  </a:gs>
                  <a:gs pos="100000">
                    <a:schemeClr val="accent1"/>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8" name="Freeform 44"/>
              <p:cNvSpPr>
                <a:spLocks/>
              </p:cNvSpPr>
              <p:nvPr/>
            </p:nvSpPr>
            <p:spPr bwMode="hidden">
              <a:xfrm>
                <a:off x="4564" y="3492"/>
                <a:ext cx="365" cy="66"/>
              </a:xfrm>
              <a:custGeom>
                <a:avLst/>
                <a:gdLst/>
                <a:ahLst/>
                <a:cxnLst>
                  <a:cxn ang="0">
                    <a:pos x="240" y="18"/>
                  </a:cxn>
                  <a:cxn ang="0">
                    <a:pos x="299" y="24"/>
                  </a:cxn>
                  <a:cxn ang="0">
                    <a:pos x="359" y="30"/>
                  </a:cxn>
                  <a:cxn ang="0">
                    <a:pos x="365" y="12"/>
                  </a:cxn>
                  <a:cxn ang="0">
                    <a:pos x="305" y="6"/>
                  </a:cxn>
                  <a:cxn ang="0">
                    <a:pos x="240" y="0"/>
                  </a:cxn>
                  <a:cxn ang="0">
                    <a:pos x="174" y="6"/>
                  </a:cxn>
                  <a:cxn ang="0">
                    <a:pos x="114" y="12"/>
                  </a:cxn>
                  <a:cxn ang="0">
                    <a:pos x="0" y="42"/>
                  </a:cxn>
                  <a:cxn ang="0">
                    <a:pos x="0" y="66"/>
                  </a:cxn>
                  <a:cxn ang="0">
                    <a:pos x="54" y="48"/>
                  </a:cxn>
                  <a:cxn ang="0">
                    <a:pos x="114" y="30"/>
                  </a:cxn>
                  <a:cxn ang="0">
                    <a:pos x="174" y="24"/>
                  </a:cxn>
                  <a:cxn ang="0">
                    <a:pos x="240" y="18"/>
                  </a:cxn>
                  <a:cxn ang="0">
                    <a:pos x="240" y="18"/>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9" name="Freeform 45"/>
              <p:cNvSpPr>
                <a:spLocks/>
              </p:cNvSpPr>
              <p:nvPr/>
            </p:nvSpPr>
            <p:spPr bwMode="hidden">
              <a:xfrm>
                <a:off x="4463" y="3558"/>
                <a:ext cx="66" cy="48"/>
              </a:xfrm>
              <a:custGeom>
                <a:avLst/>
                <a:gdLst/>
                <a:ahLst/>
                <a:cxnLst>
                  <a:cxn ang="0">
                    <a:pos x="66" y="18"/>
                  </a:cxn>
                  <a:cxn ang="0">
                    <a:pos x="48" y="0"/>
                  </a:cxn>
                  <a:cxn ang="0">
                    <a:pos x="24" y="12"/>
                  </a:cxn>
                  <a:cxn ang="0">
                    <a:pos x="0" y="30"/>
                  </a:cxn>
                  <a:cxn ang="0">
                    <a:pos x="12" y="48"/>
                  </a:cxn>
                  <a:cxn ang="0">
                    <a:pos x="42" y="30"/>
                  </a:cxn>
                  <a:cxn ang="0">
                    <a:pos x="66" y="18"/>
                  </a:cxn>
                  <a:cxn ang="0">
                    <a:pos x="66" y="18"/>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0" name="Freeform 46"/>
              <p:cNvSpPr>
                <a:spLocks/>
              </p:cNvSpPr>
              <p:nvPr/>
            </p:nvSpPr>
            <p:spPr bwMode="hidden">
              <a:xfrm>
                <a:off x="5280" y="3186"/>
                <a:ext cx="383" cy="96"/>
              </a:xfrm>
              <a:custGeom>
                <a:avLst/>
                <a:gdLst/>
                <a:ahLst/>
                <a:cxnLst>
                  <a:cxn ang="0">
                    <a:pos x="209" y="96"/>
                  </a:cxn>
                  <a:cxn ang="0">
                    <a:pos x="143" y="90"/>
                  </a:cxn>
                  <a:cxn ang="0">
                    <a:pos x="83" y="66"/>
                  </a:cxn>
                  <a:cxn ang="0">
                    <a:pos x="35" y="36"/>
                  </a:cxn>
                  <a:cxn ang="0">
                    <a:pos x="6" y="0"/>
                  </a:cxn>
                  <a:cxn ang="0">
                    <a:pos x="0" y="6"/>
                  </a:cxn>
                  <a:cxn ang="0">
                    <a:pos x="29" y="42"/>
                  </a:cxn>
                  <a:cxn ang="0">
                    <a:pos x="77" y="72"/>
                  </a:cxn>
                  <a:cxn ang="0">
                    <a:pos x="137" y="90"/>
                  </a:cxn>
                  <a:cxn ang="0">
                    <a:pos x="209" y="96"/>
                  </a:cxn>
                  <a:cxn ang="0">
                    <a:pos x="263" y="90"/>
                  </a:cxn>
                  <a:cxn ang="0">
                    <a:pos x="311" y="84"/>
                  </a:cxn>
                  <a:cxn ang="0">
                    <a:pos x="352" y="66"/>
                  </a:cxn>
                  <a:cxn ang="0">
                    <a:pos x="382" y="42"/>
                  </a:cxn>
                  <a:cxn ang="0">
                    <a:pos x="376" y="42"/>
                  </a:cxn>
                  <a:cxn ang="0">
                    <a:pos x="346" y="66"/>
                  </a:cxn>
                  <a:cxn ang="0">
                    <a:pos x="305" y="78"/>
                  </a:cxn>
                  <a:cxn ang="0">
                    <a:pos x="263" y="90"/>
                  </a:cxn>
                  <a:cxn ang="0">
                    <a:pos x="209" y="96"/>
                  </a:cxn>
                  <a:cxn ang="0">
                    <a:pos x="209" y="96"/>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1" name="Freeform 47"/>
              <p:cNvSpPr>
                <a:spLocks/>
              </p:cNvSpPr>
              <p:nvPr/>
            </p:nvSpPr>
            <p:spPr bwMode="hidden">
              <a:xfrm>
                <a:off x="5315" y="3024"/>
                <a:ext cx="258" cy="54"/>
              </a:xfrm>
              <a:custGeom>
                <a:avLst/>
                <a:gdLst/>
                <a:ahLst/>
                <a:cxnLst>
                  <a:cxn ang="0">
                    <a:pos x="174" y="0"/>
                  </a:cxn>
                  <a:cxn ang="0">
                    <a:pos x="216" y="6"/>
                  </a:cxn>
                  <a:cxn ang="0">
                    <a:pos x="258" y="12"/>
                  </a:cxn>
                  <a:cxn ang="0">
                    <a:pos x="252" y="6"/>
                  </a:cxn>
                  <a:cxn ang="0">
                    <a:pos x="216" y="0"/>
                  </a:cxn>
                  <a:cxn ang="0">
                    <a:pos x="174" y="0"/>
                  </a:cxn>
                  <a:cxn ang="0">
                    <a:pos x="120" y="6"/>
                  </a:cxn>
                  <a:cxn ang="0">
                    <a:pos x="78" y="12"/>
                  </a:cxn>
                  <a:cxn ang="0">
                    <a:pos x="36" y="30"/>
                  </a:cxn>
                  <a:cxn ang="0">
                    <a:pos x="0" y="48"/>
                  </a:cxn>
                  <a:cxn ang="0">
                    <a:pos x="6" y="54"/>
                  </a:cxn>
                  <a:cxn ang="0">
                    <a:pos x="36" y="36"/>
                  </a:cxn>
                  <a:cxn ang="0">
                    <a:pos x="78" y="18"/>
                  </a:cxn>
                  <a:cxn ang="0">
                    <a:pos x="120" y="6"/>
                  </a:cxn>
                  <a:cxn ang="0">
                    <a:pos x="174" y="0"/>
                  </a:cxn>
                  <a:cxn ang="0">
                    <a:pos x="174" y="0"/>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2" name="Freeform 48"/>
              <p:cNvSpPr>
                <a:spLocks/>
              </p:cNvSpPr>
              <p:nvPr/>
            </p:nvSpPr>
            <p:spPr bwMode="hidden">
              <a:xfrm>
                <a:off x="5645" y="3066"/>
                <a:ext cx="60" cy="156"/>
              </a:xfrm>
              <a:custGeom>
                <a:avLst/>
                <a:gdLst/>
                <a:ahLst/>
                <a:cxnLst>
                  <a:cxn ang="0">
                    <a:pos x="54" y="90"/>
                  </a:cxn>
                  <a:cxn ang="0">
                    <a:pos x="48" y="126"/>
                  </a:cxn>
                  <a:cxn ang="0">
                    <a:pos x="24" y="156"/>
                  </a:cxn>
                  <a:cxn ang="0">
                    <a:pos x="30" y="156"/>
                  </a:cxn>
                  <a:cxn ang="0">
                    <a:pos x="54" y="126"/>
                  </a:cxn>
                  <a:cxn ang="0">
                    <a:pos x="60" y="90"/>
                  </a:cxn>
                  <a:cxn ang="0">
                    <a:pos x="54" y="66"/>
                  </a:cxn>
                  <a:cxn ang="0">
                    <a:pos x="48" y="42"/>
                  </a:cxn>
                  <a:cxn ang="0">
                    <a:pos x="30" y="18"/>
                  </a:cxn>
                  <a:cxn ang="0">
                    <a:pos x="6" y="0"/>
                  </a:cxn>
                  <a:cxn ang="0">
                    <a:pos x="0" y="6"/>
                  </a:cxn>
                  <a:cxn ang="0">
                    <a:pos x="24" y="24"/>
                  </a:cxn>
                  <a:cxn ang="0">
                    <a:pos x="42" y="42"/>
                  </a:cxn>
                  <a:cxn ang="0">
                    <a:pos x="48" y="66"/>
                  </a:cxn>
                  <a:cxn ang="0">
                    <a:pos x="54" y="90"/>
                  </a:cxn>
                  <a:cxn ang="0">
                    <a:pos x="54" y="90"/>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3" name="Freeform 49"/>
              <p:cNvSpPr>
                <a:spLocks/>
              </p:cNvSpPr>
              <p:nvPr/>
            </p:nvSpPr>
            <p:spPr bwMode="hidden">
              <a:xfrm>
                <a:off x="5375" y="3246"/>
                <a:ext cx="192" cy="18"/>
              </a:xfrm>
              <a:custGeom>
                <a:avLst/>
                <a:gdLst/>
                <a:ahLst/>
                <a:cxnLst>
                  <a:cxn ang="0">
                    <a:pos x="114" y="12"/>
                  </a:cxn>
                  <a:cxn ang="0">
                    <a:pos x="72" y="6"/>
                  </a:cxn>
                  <a:cxn ang="0">
                    <a:pos x="30" y="0"/>
                  </a:cxn>
                  <a:cxn ang="0">
                    <a:pos x="0" y="0"/>
                  </a:cxn>
                  <a:cxn ang="0">
                    <a:pos x="54" y="12"/>
                  </a:cxn>
                  <a:cxn ang="0">
                    <a:pos x="114" y="18"/>
                  </a:cxn>
                  <a:cxn ang="0">
                    <a:pos x="156" y="18"/>
                  </a:cxn>
                  <a:cxn ang="0">
                    <a:pos x="192" y="12"/>
                  </a:cxn>
                  <a:cxn ang="0">
                    <a:pos x="186" y="0"/>
                  </a:cxn>
                  <a:cxn ang="0">
                    <a:pos x="150" y="6"/>
                  </a:cxn>
                  <a:cxn ang="0">
                    <a:pos x="114" y="12"/>
                  </a:cxn>
                  <a:cxn ang="0">
                    <a:pos x="114" y="12"/>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4" name="Freeform 50"/>
              <p:cNvSpPr>
                <a:spLocks/>
              </p:cNvSpPr>
              <p:nvPr/>
            </p:nvSpPr>
            <p:spPr bwMode="hidden">
              <a:xfrm>
                <a:off x="5304" y="3042"/>
                <a:ext cx="161" cy="186"/>
              </a:xfrm>
              <a:custGeom>
                <a:avLst/>
                <a:gdLst/>
                <a:ahLst/>
                <a:cxnLst>
                  <a:cxn ang="0">
                    <a:pos x="11" y="114"/>
                  </a:cxn>
                  <a:cxn ang="0">
                    <a:pos x="17" y="96"/>
                  </a:cxn>
                  <a:cxn ang="0">
                    <a:pos x="23" y="78"/>
                  </a:cxn>
                  <a:cxn ang="0">
                    <a:pos x="53" y="42"/>
                  </a:cxn>
                  <a:cxn ang="0">
                    <a:pos x="101" y="18"/>
                  </a:cxn>
                  <a:cxn ang="0">
                    <a:pos x="155" y="6"/>
                  </a:cxn>
                  <a:cxn ang="0">
                    <a:pos x="161" y="0"/>
                  </a:cxn>
                  <a:cxn ang="0">
                    <a:pos x="95" y="12"/>
                  </a:cxn>
                  <a:cxn ang="0">
                    <a:pos x="47" y="36"/>
                  </a:cxn>
                  <a:cxn ang="0">
                    <a:pos x="11" y="72"/>
                  </a:cxn>
                  <a:cxn ang="0">
                    <a:pos x="5" y="90"/>
                  </a:cxn>
                  <a:cxn ang="0">
                    <a:pos x="0" y="114"/>
                  </a:cxn>
                  <a:cxn ang="0">
                    <a:pos x="11" y="150"/>
                  </a:cxn>
                  <a:cxn ang="0">
                    <a:pos x="23" y="168"/>
                  </a:cxn>
                  <a:cxn ang="0">
                    <a:pos x="41" y="186"/>
                  </a:cxn>
                  <a:cxn ang="0">
                    <a:pos x="65" y="186"/>
                  </a:cxn>
                  <a:cxn ang="0">
                    <a:pos x="41" y="168"/>
                  </a:cxn>
                  <a:cxn ang="0">
                    <a:pos x="23" y="150"/>
                  </a:cxn>
                  <a:cxn ang="0">
                    <a:pos x="17" y="132"/>
                  </a:cxn>
                  <a:cxn ang="0">
                    <a:pos x="11" y="114"/>
                  </a:cxn>
                  <a:cxn ang="0">
                    <a:pos x="11" y="114"/>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5" name="Freeform 51"/>
              <p:cNvSpPr>
                <a:spLocks/>
              </p:cNvSpPr>
              <p:nvPr/>
            </p:nvSpPr>
            <p:spPr bwMode="hidden">
              <a:xfrm>
                <a:off x="5489" y="3042"/>
                <a:ext cx="186" cy="210"/>
              </a:xfrm>
              <a:custGeom>
                <a:avLst/>
                <a:gdLst/>
                <a:ahLst/>
                <a:cxnLst>
                  <a:cxn ang="0">
                    <a:pos x="0" y="6"/>
                  </a:cxn>
                  <a:cxn ang="0">
                    <a:pos x="66" y="12"/>
                  </a:cxn>
                  <a:cxn ang="0">
                    <a:pos x="119" y="36"/>
                  </a:cxn>
                  <a:cxn ang="0">
                    <a:pos x="155" y="72"/>
                  </a:cxn>
                  <a:cxn ang="0">
                    <a:pos x="161" y="90"/>
                  </a:cxn>
                  <a:cxn ang="0">
                    <a:pos x="167" y="114"/>
                  </a:cxn>
                  <a:cxn ang="0">
                    <a:pos x="161" y="138"/>
                  </a:cxn>
                  <a:cxn ang="0">
                    <a:pos x="149" y="162"/>
                  </a:cxn>
                  <a:cxn ang="0">
                    <a:pos x="119" y="180"/>
                  </a:cxn>
                  <a:cxn ang="0">
                    <a:pos x="90" y="198"/>
                  </a:cxn>
                  <a:cxn ang="0">
                    <a:pos x="96" y="210"/>
                  </a:cxn>
                  <a:cxn ang="0">
                    <a:pos x="131" y="192"/>
                  </a:cxn>
                  <a:cxn ang="0">
                    <a:pos x="161" y="168"/>
                  </a:cxn>
                  <a:cxn ang="0">
                    <a:pos x="179" y="144"/>
                  </a:cxn>
                  <a:cxn ang="0">
                    <a:pos x="185" y="114"/>
                  </a:cxn>
                  <a:cxn ang="0">
                    <a:pos x="179" y="90"/>
                  </a:cxn>
                  <a:cxn ang="0">
                    <a:pos x="173" y="66"/>
                  </a:cxn>
                  <a:cxn ang="0">
                    <a:pos x="155" y="48"/>
                  </a:cxn>
                  <a:cxn ang="0">
                    <a:pos x="131" y="30"/>
                  </a:cxn>
                  <a:cxn ang="0">
                    <a:pos x="72" y="6"/>
                  </a:cxn>
                  <a:cxn ang="0">
                    <a:pos x="0" y="0"/>
                  </a:cxn>
                  <a:cxn ang="0">
                    <a:pos x="0" y="6"/>
                  </a:cxn>
                  <a:cxn ang="0">
                    <a:pos x="0" y="6"/>
                  </a:cxn>
                  <a:cxn ang="0">
                    <a:pos x="0" y="6"/>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6" name="Freeform 52"/>
              <p:cNvSpPr>
                <a:spLocks noEditPoints="1"/>
              </p:cNvSpPr>
              <p:nvPr/>
            </p:nvSpPr>
            <p:spPr bwMode="hidden">
              <a:xfrm>
                <a:off x="5345" y="3058"/>
                <a:ext cx="299" cy="186"/>
              </a:xfrm>
              <a:custGeom>
                <a:avLst/>
                <a:gdLst/>
                <a:ahLst/>
                <a:cxnLst>
                  <a:cxn ang="0">
                    <a:pos x="150" y="0"/>
                  </a:cxn>
                  <a:cxn ang="0">
                    <a:pos x="90" y="6"/>
                  </a:cxn>
                  <a:cxn ang="0">
                    <a:pos x="42" y="30"/>
                  </a:cxn>
                  <a:cxn ang="0">
                    <a:pos x="12" y="54"/>
                  </a:cxn>
                  <a:cxn ang="0">
                    <a:pos x="6" y="72"/>
                  </a:cxn>
                  <a:cxn ang="0">
                    <a:pos x="0" y="90"/>
                  </a:cxn>
                  <a:cxn ang="0">
                    <a:pos x="6" y="108"/>
                  </a:cxn>
                  <a:cxn ang="0">
                    <a:pos x="12" y="126"/>
                  </a:cxn>
                  <a:cxn ang="0">
                    <a:pos x="42" y="156"/>
                  </a:cxn>
                  <a:cxn ang="0">
                    <a:pos x="90" y="180"/>
                  </a:cxn>
                  <a:cxn ang="0">
                    <a:pos x="150" y="186"/>
                  </a:cxn>
                  <a:cxn ang="0">
                    <a:pos x="209" y="180"/>
                  </a:cxn>
                  <a:cxn ang="0">
                    <a:pos x="257" y="156"/>
                  </a:cxn>
                  <a:cxn ang="0">
                    <a:pos x="287" y="126"/>
                  </a:cxn>
                  <a:cxn ang="0">
                    <a:pos x="299" y="108"/>
                  </a:cxn>
                  <a:cxn ang="0">
                    <a:pos x="299" y="90"/>
                  </a:cxn>
                  <a:cxn ang="0">
                    <a:pos x="299" y="72"/>
                  </a:cxn>
                  <a:cxn ang="0">
                    <a:pos x="287" y="54"/>
                  </a:cxn>
                  <a:cxn ang="0">
                    <a:pos x="257" y="30"/>
                  </a:cxn>
                  <a:cxn ang="0">
                    <a:pos x="209" y="6"/>
                  </a:cxn>
                  <a:cxn ang="0">
                    <a:pos x="150" y="0"/>
                  </a:cxn>
                  <a:cxn ang="0">
                    <a:pos x="150" y="0"/>
                  </a:cxn>
                  <a:cxn ang="0">
                    <a:pos x="150" y="180"/>
                  </a:cxn>
                  <a:cxn ang="0">
                    <a:pos x="96" y="174"/>
                  </a:cxn>
                  <a:cxn ang="0">
                    <a:pos x="48" y="156"/>
                  </a:cxn>
                  <a:cxn ang="0">
                    <a:pos x="18" y="126"/>
                  </a:cxn>
                  <a:cxn ang="0">
                    <a:pos x="12" y="108"/>
                  </a:cxn>
                  <a:cxn ang="0">
                    <a:pos x="6" y="90"/>
                  </a:cxn>
                  <a:cxn ang="0">
                    <a:pos x="12" y="72"/>
                  </a:cxn>
                  <a:cxn ang="0">
                    <a:pos x="18" y="54"/>
                  </a:cxn>
                  <a:cxn ang="0">
                    <a:pos x="48" y="30"/>
                  </a:cxn>
                  <a:cxn ang="0">
                    <a:pos x="96" y="12"/>
                  </a:cxn>
                  <a:cxn ang="0">
                    <a:pos x="150" y="6"/>
                  </a:cxn>
                  <a:cxn ang="0">
                    <a:pos x="203" y="12"/>
                  </a:cxn>
                  <a:cxn ang="0">
                    <a:pos x="251" y="30"/>
                  </a:cxn>
                  <a:cxn ang="0">
                    <a:pos x="281" y="54"/>
                  </a:cxn>
                  <a:cxn ang="0">
                    <a:pos x="293" y="72"/>
                  </a:cxn>
                  <a:cxn ang="0">
                    <a:pos x="293" y="90"/>
                  </a:cxn>
                  <a:cxn ang="0">
                    <a:pos x="293" y="108"/>
                  </a:cxn>
                  <a:cxn ang="0">
                    <a:pos x="281" y="126"/>
                  </a:cxn>
                  <a:cxn ang="0">
                    <a:pos x="251" y="156"/>
                  </a:cxn>
                  <a:cxn ang="0">
                    <a:pos x="203" y="174"/>
                  </a:cxn>
                  <a:cxn ang="0">
                    <a:pos x="150" y="180"/>
                  </a:cxn>
                  <a:cxn ang="0">
                    <a:pos x="150" y="180"/>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7" name="Oval 53"/>
              <p:cNvSpPr>
                <a:spLocks noChangeArrowheads="1"/>
              </p:cNvSpPr>
              <p:nvPr/>
            </p:nvSpPr>
            <p:spPr bwMode="hidden">
              <a:xfrm>
                <a:off x="3910" y="3948"/>
                <a:ext cx="84" cy="53"/>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nvGrpSpPr>
              <p:cNvPr id="48" name="Group 54"/>
              <p:cNvGrpSpPr>
                <a:grpSpLocks/>
              </p:cNvGrpSpPr>
              <p:nvPr/>
            </p:nvGrpSpPr>
            <p:grpSpPr bwMode="auto">
              <a:xfrm>
                <a:off x="4546" y="3608"/>
                <a:ext cx="518" cy="319"/>
                <a:chOff x="4546" y="3608"/>
                <a:chExt cx="518" cy="319"/>
              </a:xfrm>
            </p:grpSpPr>
            <p:sp>
              <p:nvSpPr>
                <p:cNvPr id="54" name="Oval 55"/>
                <p:cNvSpPr>
                  <a:spLocks noChangeArrowheads="1"/>
                </p:cNvSpPr>
                <p:nvPr/>
              </p:nvSpPr>
              <p:spPr bwMode="hidden">
                <a:xfrm>
                  <a:off x="4546" y="3608"/>
                  <a:ext cx="518" cy="319"/>
                </a:xfrm>
                <a:prstGeom prst="ellipse">
                  <a:avLst/>
                </a:prstGeom>
                <a:gradFill rotWithShape="0">
                  <a:gsLst>
                    <a:gs pos="0">
                      <a:schemeClr val="accent1">
                        <a:gamma/>
                        <a:shade val="94118"/>
                        <a:invGamma/>
                      </a:schemeClr>
                    </a:gs>
                    <a:gs pos="100000">
                      <a:schemeClr val="accent1"/>
                    </a:gs>
                  </a:gsLst>
                  <a:lin ang="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5" name="Oval 56"/>
                <p:cNvSpPr>
                  <a:spLocks noChangeArrowheads="1"/>
                </p:cNvSpPr>
                <p:nvPr/>
              </p:nvSpPr>
              <p:spPr bwMode="hidden">
                <a:xfrm>
                  <a:off x="4578" y="3630"/>
                  <a:ext cx="446" cy="271"/>
                </a:xfrm>
                <a:prstGeom prst="ellipse">
                  <a:avLst/>
                </a:prstGeom>
                <a:gradFill rotWithShape="0">
                  <a:gsLst>
                    <a:gs pos="0">
                      <a:schemeClr val="accent1">
                        <a:gamma/>
                        <a:tint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6" name="Oval 57"/>
                <p:cNvSpPr>
                  <a:spLocks noChangeArrowheads="1"/>
                </p:cNvSpPr>
                <p:nvPr/>
              </p:nvSpPr>
              <p:spPr bwMode="hidden">
                <a:xfrm>
                  <a:off x="4610" y="3650"/>
                  <a:ext cx="386" cy="233"/>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7" name="Oval 58"/>
                <p:cNvSpPr>
                  <a:spLocks noChangeArrowheads="1"/>
                </p:cNvSpPr>
                <p:nvPr/>
              </p:nvSpPr>
              <p:spPr bwMode="hidden">
                <a:xfrm>
                  <a:off x="4654" y="3678"/>
                  <a:ext cx="298" cy="177"/>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8" name="Oval 59"/>
                <p:cNvSpPr>
                  <a:spLocks noChangeArrowheads="1"/>
                </p:cNvSpPr>
                <p:nvPr/>
              </p:nvSpPr>
              <p:spPr bwMode="hidden">
                <a:xfrm>
                  <a:off x="4690" y="3698"/>
                  <a:ext cx="222" cy="139"/>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9" name="Oval 60"/>
                <p:cNvSpPr>
                  <a:spLocks noChangeArrowheads="1"/>
                </p:cNvSpPr>
                <p:nvPr/>
              </p:nvSpPr>
              <p:spPr bwMode="hidden">
                <a:xfrm>
                  <a:off x="4738" y="3728"/>
                  <a:ext cx="126" cy="81"/>
                </a:xfrm>
                <a:prstGeom prst="ellipse">
                  <a:avLst/>
                </a:prstGeom>
                <a:gradFill rotWithShape="0">
                  <a:gsLst>
                    <a:gs pos="0">
                      <a:schemeClr val="accent1">
                        <a:gamma/>
                        <a:shade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grpSp>
            <p:nvGrpSpPr>
              <p:cNvPr id="49" name="Group 61"/>
              <p:cNvGrpSpPr>
                <a:grpSpLocks/>
              </p:cNvGrpSpPr>
              <p:nvPr/>
            </p:nvGrpSpPr>
            <p:grpSpPr bwMode="auto">
              <a:xfrm>
                <a:off x="5381" y="3085"/>
                <a:ext cx="227" cy="132"/>
                <a:chOff x="5381" y="3085"/>
                <a:chExt cx="227" cy="132"/>
              </a:xfrm>
            </p:grpSpPr>
            <p:sp>
              <p:nvSpPr>
                <p:cNvPr id="50" name="Oval 62"/>
                <p:cNvSpPr>
                  <a:spLocks noChangeArrowheads="1"/>
                </p:cNvSpPr>
                <p:nvPr/>
              </p:nvSpPr>
              <p:spPr bwMode="hidden">
                <a:xfrm>
                  <a:off x="5381" y="3085"/>
                  <a:ext cx="227" cy="132"/>
                </a:xfrm>
                <a:prstGeom prst="ellipse">
                  <a:avLst/>
                </a:prstGeom>
                <a:gradFill rotWithShape="0">
                  <a:gsLst>
                    <a:gs pos="0">
                      <a:schemeClr val="bg1"/>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1" name="Oval 63"/>
                <p:cNvSpPr>
                  <a:spLocks noChangeArrowheads="1"/>
                </p:cNvSpPr>
                <p:nvPr/>
              </p:nvSpPr>
              <p:spPr bwMode="hidden">
                <a:xfrm>
                  <a:off x="5403" y="3099"/>
                  <a:ext cx="182" cy="102"/>
                </a:xfrm>
                <a:prstGeom prst="ellipse">
                  <a:avLst/>
                </a:prstGeom>
                <a:gradFill rotWithShape="0">
                  <a:gsLst>
                    <a:gs pos="0">
                      <a:schemeClr val="accent1"/>
                    </a:gs>
                    <a:gs pos="100000">
                      <a:schemeClr val="bg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2" name="Oval 64"/>
                <p:cNvSpPr>
                  <a:spLocks noChangeArrowheads="1"/>
                </p:cNvSpPr>
                <p:nvPr/>
              </p:nvSpPr>
              <p:spPr bwMode="hidden">
                <a:xfrm>
                  <a:off x="5431" y="3109"/>
                  <a:ext cx="125" cy="82"/>
                </a:xfrm>
                <a:prstGeom prst="ellipse">
                  <a:avLst/>
                </a:prstGeom>
                <a:gradFill rotWithShape="0">
                  <a:gsLst>
                    <a:gs pos="0">
                      <a:schemeClr val="bg1"/>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3" name="Oval 65"/>
                <p:cNvSpPr>
                  <a:spLocks noChangeArrowheads="1"/>
                </p:cNvSpPr>
                <p:nvPr/>
              </p:nvSpPr>
              <p:spPr bwMode="hidden">
                <a:xfrm>
                  <a:off x="5458" y="3125"/>
                  <a:ext cx="73" cy="47"/>
                </a:xfrm>
                <a:prstGeom prst="ellipse">
                  <a:avLst/>
                </a:prstGeom>
                <a:gradFill rotWithShape="0">
                  <a:gsLst>
                    <a:gs pos="0">
                      <a:schemeClr val="accent1"/>
                    </a:gs>
                    <a:gs pos="100000">
                      <a:schemeClr val="bg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grpSp>
      </p:grpSp>
      <p:sp>
        <p:nvSpPr>
          <p:cNvPr id="90178" name="Rectangle 66"/>
          <p:cNvSpPr>
            <a:spLocks noGrp="1" noChangeArrowheads="1"/>
          </p:cNvSpPr>
          <p:nvPr>
            <p:ph type="ctrTitle" sz="quarter"/>
          </p:nvPr>
        </p:nvSpPr>
        <p:spPr>
          <a:xfrm>
            <a:off x="685800" y="1692275"/>
            <a:ext cx="7772400" cy="1736725"/>
          </a:xfrm>
        </p:spPr>
        <p:txBody>
          <a:bodyPr anchor="b"/>
          <a:lstStyle>
            <a:lvl1pPr>
              <a:defRPr sz="5400"/>
            </a:lvl1pPr>
          </a:lstStyle>
          <a:p>
            <a:r>
              <a:rPr lang="en-US"/>
              <a:t>Click to edit Master title style</a:t>
            </a:r>
          </a:p>
        </p:txBody>
      </p:sp>
      <p:sp>
        <p:nvSpPr>
          <p:cNvPr id="90179" name="Rectangle 67"/>
          <p:cNvSpPr>
            <a:spLocks noGrp="1" noChangeArrowheads="1"/>
          </p:cNvSpPr>
          <p:nvPr>
            <p:ph type="subTitle" sz="quarter" idx="1"/>
          </p:nvPr>
        </p:nvSpPr>
        <p:spPr>
          <a:xfrm>
            <a:off x="1371600" y="3886200"/>
            <a:ext cx="6400800" cy="1752600"/>
          </a:xfrm>
        </p:spPr>
        <p:txBody>
          <a:bodyPr/>
          <a:lstStyle>
            <a:lvl1pPr marL="0" indent="0" algn="ctr">
              <a:buFont typeface="Wingdings" charset="2"/>
              <a:buNone/>
              <a:defRPr/>
            </a:lvl1pPr>
          </a:lstStyle>
          <a:p>
            <a:r>
              <a:rPr lang="en-US"/>
              <a:t>Click to edit Master subtitle style</a:t>
            </a:r>
          </a:p>
        </p:txBody>
      </p:sp>
      <p:sp>
        <p:nvSpPr>
          <p:cNvPr id="68" name="Rectangle 68"/>
          <p:cNvSpPr>
            <a:spLocks noGrp="1" noChangeArrowheads="1"/>
          </p:cNvSpPr>
          <p:nvPr>
            <p:ph type="dt" sz="quarter" idx="10"/>
          </p:nvPr>
        </p:nvSpPr>
        <p:spPr/>
        <p:txBody>
          <a:bodyPr/>
          <a:lstStyle>
            <a:lvl1pPr>
              <a:defRPr dirty="0"/>
            </a:lvl1pPr>
          </a:lstStyle>
          <a:p>
            <a:pPr>
              <a:defRPr/>
            </a:pPr>
            <a:endParaRPr lang="en-US"/>
          </a:p>
        </p:txBody>
      </p:sp>
      <p:sp>
        <p:nvSpPr>
          <p:cNvPr id="69" name="Rectangle 69"/>
          <p:cNvSpPr>
            <a:spLocks noGrp="1" noChangeArrowheads="1"/>
          </p:cNvSpPr>
          <p:nvPr>
            <p:ph type="ftr" sz="quarter" idx="11"/>
          </p:nvPr>
        </p:nvSpPr>
        <p:spPr/>
        <p:txBody>
          <a:bodyPr/>
          <a:lstStyle>
            <a:lvl1pPr>
              <a:defRPr dirty="0"/>
            </a:lvl1pPr>
          </a:lstStyle>
          <a:p>
            <a:pPr>
              <a:defRPr/>
            </a:pPr>
            <a:endParaRPr lang="en-US"/>
          </a:p>
        </p:txBody>
      </p:sp>
      <p:sp>
        <p:nvSpPr>
          <p:cNvPr id="70" name="Rectangle 70"/>
          <p:cNvSpPr>
            <a:spLocks noGrp="1" noChangeArrowheads="1"/>
          </p:cNvSpPr>
          <p:nvPr>
            <p:ph type="sldNum" sz="quarter" idx="12"/>
          </p:nvPr>
        </p:nvSpPr>
        <p:spPr/>
        <p:txBody>
          <a:bodyPr/>
          <a:lstStyle>
            <a:lvl1pPr>
              <a:defRPr/>
            </a:lvl1pPr>
          </a:lstStyle>
          <a:p>
            <a:pPr>
              <a:defRPr/>
            </a:pPr>
            <a:fld id="{795EF581-0E8B-1644-973A-58ABAC7E08A1}" type="slidenum">
              <a:rPr lang="en-US"/>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Rectangle 67"/>
          <p:cNvSpPr>
            <a:spLocks noGrp="1" noChangeArrowheads="1"/>
          </p:cNvSpPr>
          <p:nvPr>
            <p:ph type="dt" sz="half" idx="10"/>
          </p:nvPr>
        </p:nvSpPr>
        <p:spPr>
          <a:ln/>
        </p:spPr>
        <p:txBody>
          <a:bodyPr/>
          <a:lstStyle>
            <a:lvl1pPr>
              <a:defRPr/>
            </a:lvl1pPr>
          </a:lstStyle>
          <a:p>
            <a:pPr>
              <a:defRPr/>
            </a:pPr>
            <a:endParaRPr lang="en-US"/>
          </a:p>
        </p:txBody>
      </p:sp>
      <p:sp>
        <p:nvSpPr>
          <p:cNvPr id="5" name="Rectangle 68"/>
          <p:cNvSpPr>
            <a:spLocks noGrp="1" noChangeArrowheads="1"/>
          </p:cNvSpPr>
          <p:nvPr>
            <p:ph type="ftr" sz="quarter" idx="11"/>
          </p:nvPr>
        </p:nvSpPr>
        <p:spPr>
          <a:ln/>
        </p:spPr>
        <p:txBody>
          <a:bodyPr/>
          <a:lstStyle>
            <a:lvl1pPr>
              <a:defRPr/>
            </a:lvl1pPr>
          </a:lstStyle>
          <a:p>
            <a:pPr>
              <a:defRPr/>
            </a:pPr>
            <a:endParaRPr lang="en-US"/>
          </a:p>
        </p:txBody>
      </p:sp>
      <p:sp>
        <p:nvSpPr>
          <p:cNvPr id="6" name="Rectangle 69"/>
          <p:cNvSpPr>
            <a:spLocks noGrp="1" noChangeArrowheads="1"/>
          </p:cNvSpPr>
          <p:nvPr>
            <p:ph type="sldNum" sz="quarter" idx="12"/>
          </p:nvPr>
        </p:nvSpPr>
        <p:spPr>
          <a:ln/>
        </p:spPr>
        <p:txBody>
          <a:bodyPr/>
          <a:lstStyle>
            <a:lvl1pPr>
              <a:defRPr/>
            </a:lvl1pPr>
          </a:lstStyle>
          <a:p>
            <a:pPr>
              <a:defRPr/>
            </a:pPr>
            <a:fld id="{71E571F1-141D-9947-B89B-C71570E7C7A0}"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AU" smtClean="0"/>
              <a:t>Click to edit Master title style</a:t>
            </a:r>
            <a:endParaRPr lang="en-US"/>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Rectangle 67"/>
          <p:cNvSpPr>
            <a:spLocks noGrp="1" noChangeArrowheads="1"/>
          </p:cNvSpPr>
          <p:nvPr>
            <p:ph type="dt" sz="half" idx="10"/>
          </p:nvPr>
        </p:nvSpPr>
        <p:spPr>
          <a:ln/>
        </p:spPr>
        <p:txBody>
          <a:bodyPr/>
          <a:lstStyle>
            <a:lvl1pPr>
              <a:defRPr/>
            </a:lvl1pPr>
          </a:lstStyle>
          <a:p>
            <a:pPr>
              <a:defRPr/>
            </a:pPr>
            <a:endParaRPr lang="en-US"/>
          </a:p>
        </p:txBody>
      </p:sp>
      <p:sp>
        <p:nvSpPr>
          <p:cNvPr id="5" name="Rectangle 68"/>
          <p:cNvSpPr>
            <a:spLocks noGrp="1" noChangeArrowheads="1"/>
          </p:cNvSpPr>
          <p:nvPr>
            <p:ph type="ftr" sz="quarter" idx="11"/>
          </p:nvPr>
        </p:nvSpPr>
        <p:spPr>
          <a:ln/>
        </p:spPr>
        <p:txBody>
          <a:bodyPr/>
          <a:lstStyle>
            <a:lvl1pPr>
              <a:defRPr/>
            </a:lvl1pPr>
          </a:lstStyle>
          <a:p>
            <a:pPr>
              <a:defRPr/>
            </a:pPr>
            <a:endParaRPr lang="en-US"/>
          </a:p>
        </p:txBody>
      </p:sp>
      <p:sp>
        <p:nvSpPr>
          <p:cNvPr id="6" name="Rectangle 69"/>
          <p:cNvSpPr>
            <a:spLocks noGrp="1" noChangeArrowheads="1"/>
          </p:cNvSpPr>
          <p:nvPr>
            <p:ph type="sldNum" sz="quarter" idx="12"/>
          </p:nvPr>
        </p:nvSpPr>
        <p:spPr>
          <a:ln/>
        </p:spPr>
        <p:txBody>
          <a:bodyPr/>
          <a:lstStyle>
            <a:lvl1pPr>
              <a:defRPr/>
            </a:lvl1pPr>
          </a:lstStyle>
          <a:p>
            <a:pPr>
              <a:defRPr/>
            </a:pPr>
            <a:fld id="{C39F3187-063D-B44F-AB3F-7977ABF9E09B}" type="slidenum">
              <a:rPr lang="en-US"/>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bg>
      <p:bgRef idx="1002">
        <a:schemeClr val="bg2"/>
      </p:bgRef>
    </p:bg>
    <p:spTree>
      <p:nvGrpSpPr>
        <p:cNvPr id="1" name=""/>
        <p:cNvGrpSpPr/>
        <p:nvPr/>
      </p:nvGrpSpPr>
      <p:grpSpPr>
        <a:xfrm>
          <a:off x="0" y="0"/>
          <a:ext cx="0" cy="0"/>
          <a:chOff x="0" y="0"/>
          <a:chExt cx="0" cy="0"/>
        </a:xfrm>
      </p:grpSpPr>
      <p:grpSp>
        <p:nvGrpSpPr>
          <p:cNvPr id="4" name="Group 15"/>
          <p:cNvGrpSpPr>
            <a:grpSpLocks/>
          </p:cNvGrpSpPr>
          <p:nvPr/>
        </p:nvGrpSpPr>
        <p:grpSpPr bwMode="auto">
          <a:xfrm>
            <a:off x="0" y="0"/>
            <a:ext cx="1581150" cy="6858000"/>
            <a:chOff x="134471" y="0"/>
            <a:chExt cx="1581220" cy="6858000"/>
          </a:xfrm>
        </p:grpSpPr>
        <p:pic>
          <p:nvPicPr>
            <p:cNvPr id="5" name="Picture 7" descr="Overlay-Blank.jpg"/>
            <p:cNvPicPr>
              <a:picLocks noChangeAspect="1"/>
            </p:cNvPicPr>
            <p:nvPr userDrawn="1"/>
          </p:nvPicPr>
          <p:blipFill>
            <a:blip r:embed="rId2"/>
            <a:srcRect l="1471" r="83676"/>
            <a:stretch>
              <a:fillRect/>
            </a:stretch>
          </p:blipFill>
          <p:spPr bwMode="auto">
            <a:xfrm>
              <a:off x="134471" y="0"/>
              <a:ext cx="1358153" cy="6858000"/>
            </a:xfrm>
            <a:prstGeom prst="rect">
              <a:avLst/>
            </a:prstGeom>
            <a:noFill/>
            <a:ln w="9525">
              <a:noFill/>
              <a:miter lim="800000"/>
              <a:headEnd/>
              <a:tailEnd/>
            </a:ln>
          </p:spPr>
        </p:pic>
        <p:pic>
          <p:nvPicPr>
            <p:cNvPr id="6" name="Picture 8" descr="Overlay-VerticalBridge.jpg"/>
            <p:cNvPicPr>
              <a:picLocks noChangeAspect="1"/>
            </p:cNvPicPr>
            <p:nvPr userDrawn="1"/>
          </p:nvPicPr>
          <p:blipFill>
            <a:blip r:embed="rId3"/>
            <a:srcRect/>
            <a:stretch>
              <a:fillRect/>
            </a:stretch>
          </p:blipFill>
          <p:spPr bwMode="auto">
            <a:xfrm>
              <a:off x="1447800" y="0"/>
              <a:ext cx="267891" cy="6858000"/>
            </a:xfrm>
            <a:prstGeom prst="rect">
              <a:avLst/>
            </a:prstGeom>
            <a:noFill/>
            <a:ln w="9525">
              <a:noFill/>
              <a:miter lim="800000"/>
              <a:headEnd/>
              <a:tailEnd/>
            </a:ln>
          </p:spPr>
        </p:pic>
      </p:grpSp>
      <p:grpSp>
        <p:nvGrpSpPr>
          <p:cNvPr id="7" name="Group 16"/>
          <p:cNvGrpSpPr>
            <a:grpSpLocks/>
          </p:cNvGrpSpPr>
          <p:nvPr/>
        </p:nvGrpSpPr>
        <p:grpSpPr bwMode="auto">
          <a:xfrm>
            <a:off x="7546975" y="0"/>
            <a:ext cx="1597025" cy="6858000"/>
            <a:chOff x="7413812" y="0"/>
            <a:chExt cx="1597734" cy="6858000"/>
          </a:xfrm>
        </p:grpSpPr>
        <p:pic>
          <p:nvPicPr>
            <p:cNvPr id="8" name="Picture 10" descr="Overlay-Blank.jpg"/>
            <p:cNvPicPr>
              <a:picLocks noChangeAspect="1"/>
            </p:cNvPicPr>
            <p:nvPr userDrawn="1"/>
          </p:nvPicPr>
          <p:blipFill>
            <a:blip r:embed="rId2"/>
            <a:srcRect r="85126"/>
            <a:stretch>
              <a:fillRect/>
            </a:stretch>
          </p:blipFill>
          <p:spPr bwMode="auto">
            <a:xfrm>
              <a:off x="7651376" y="0"/>
              <a:ext cx="1360170" cy="6858000"/>
            </a:xfrm>
            <a:prstGeom prst="rect">
              <a:avLst/>
            </a:prstGeom>
            <a:noFill/>
            <a:ln w="9525">
              <a:noFill/>
              <a:miter lim="800000"/>
              <a:headEnd/>
              <a:tailEnd/>
            </a:ln>
          </p:spPr>
        </p:pic>
        <p:pic>
          <p:nvPicPr>
            <p:cNvPr id="9" name="Picture 11" descr="Overlay-VerticalBridge.jpg"/>
            <p:cNvPicPr>
              <a:picLocks noChangeAspect="1"/>
            </p:cNvPicPr>
            <p:nvPr userDrawn="1"/>
          </p:nvPicPr>
          <p:blipFill>
            <a:blip r:embed="rId3"/>
            <a:srcRect/>
            <a:stretch>
              <a:fillRect/>
            </a:stretch>
          </p:blipFill>
          <p:spPr bwMode="auto">
            <a:xfrm flipH="1">
              <a:off x="7413812" y="0"/>
              <a:ext cx="267891" cy="6858000"/>
            </a:xfrm>
            <a:prstGeom prst="rect">
              <a:avLst/>
            </a:prstGeom>
            <a:noFill/>
            <a:ln w="9525">
              <a:noFill/>
              <a:miter lim="800000"/>
              <a:headEnd/>
              <a:tailEnd/>
            </a:ln>
          </p:spPr>
        </p:pic>
      </p:grpSp>
      <p:pic>
        <p:nvPicPr>
          <p:cNvPr id="10" name="Picture 12" descr="HR-Color.png"/>
          <p:cNvPicPr>
            <a:picLocks noChangeAspect="1"/>
          </p:cNvPicPr>
          <p:nvPr/>
        </p:nvPicPr>
        <p:blipFill>
          <a:blip r:embed="rId4"/>
          <a:srcRect/>
          <a:stretch>
            <a:fillRect/>
          </a:stretch>
        </p:blipFill>
        <p:spPr bwMode="auto">
          <a:xfrm>
            <a:off x="1554163" y="4841875"/>
            <a:ext cx="6035675" cy="339725"/>
          </a:xfrm>
          <a:prstGeom prst="rect">
            <a:avLst/>
          </a:prstGeom>
          <a:noFill/>
          <a:ln w="9525">
            <a:noFill/>
            <a:miter lim="800000"/>
            <a:headEnd/>
            <a:tailEnd/>
          </a:ln>
        </p:spPr>
      </p:pic>
      <p:sp>
        <p:nvSpPr>
          <p:cNvPr id="2" name="Title 1"/>
          <p:cNvSpPr>
            <a:spLocks noGrp="1"/>
          </p:cNvSpPr>
          <p:nvPr>
            <p:ph type="ctrTitle"/>
          </p:nvPr>
        </p:nvSpPr>
        <p:spPr>
          <a:xfrm>
            <a:off x="1854200" y="3693645"/>
            <a:ext cx="5446713" cy="1470025"/>
          </a:xfrm>
        </p:spPr>
        <p:txBody>
          <a:bodyPr anchor="b"/>
          <a:lstStyle>
            <a:lvl1pPr>
              <a:lnSpc>
                <a:spcPts val="6800"/>
              </a:lnSpc>
              <a:defRPr sz="6500">
                <a:latin typeface="+mj-lt"/>
              </a:defRPr>
            </a:lvl1pPr>
          </a:lstStyle>
          <a:p>
            <a:r>
              <a:rPr lang="en-US" smtClean="0"/>
              <a:t>Click to edit Master title style</a:t>
            </a:r>
            <a:endParaRPr/>
          </a:p>
        </p:txBody>
      </p:sp>
      <p:sp>
        <p:nvSpPr>
          <p:cNvPr id="3" name="Subtitle 2"/>
          <p:cNvSpPr>
            <a:spLocks noGrp="1"/>
          </p:cNvSpPr>
          <p:nvPr>
            <p:ph type="subTitle" idx="1"/>
          </p:nvPr>
        </p:nvSpPr>
        <p:spPr>
          <a:xfrm>
            <a:off x="1854200" y="5204011"/>
            <a:ext cx="5446713" cy="851647"/>
          </a:xfrm>
        </p:spPr>
        <p:txBody>
          <a:bodyPr>
            <a:normAutofit/>
          </a:bodyPr>
          <a:lstStyle>
            <a:lvl1pPr marL="0" indent="0" algn="ctr">
              <a:spcBef>
                <a:spcPts val="300"/>
              </a:spcBef>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11" name="Date Placeholder 3"/>
          <p:cNvSpPr>
            <a:spLocks noGrp="1"/>
          </p:cNvSpPr>
          <p:nvPr>
            <p:ph type="dt" sz="half" idx="10"/>
          </p:nvPr>
        </p:nvSpPr>
        <p:spPr>
          <a:xfrm>
            <a:off x="5257800" y="6356350"/>
            <a:ext cx="2133600" cy="365125"/>
          </a:xfrm>
        </p:spPr>
        <p:txBody>
          <a:bodyPr/>
          <a:lstStyle>
            <a:lvl1pPr>
              <a:defRPr smtClean="0">
                <a:solidFill>
                  <a:schemeClr val="tx2"/>
                </a:solidFill>
              </a:defRPr>
            </a:lvl1pPr>
          </a:lstStyle>
          <a:p>
            <a:pPr>
              <a:defRPr/>
            </a:pPr>
            <a:fld id="{2F0F12D2-8220-2949-973A-0CB7FDA6B6EC}" type="datetime1">
              <a:rPr lang="en-US"/>
              <a:pPr>
                <a:defRPr/>
              </a:pPr>
              <a:t>2/4/13</a:t>
            </a:fld>
            <a:endParaRPr lang="en-US" dirty="0"/>
          </a:p>
        </p:txBody>
      </p:sp>
      <p:sp>
        <p:nvSpPr>
          <p:cNvPr id="12" name="Footer Placeholder 4"/>
          <p:cNvSpPr>
            <a:spLocks noGrp="1"/>
          </p:cNvSpPr>
          <p:nvPr>
            <p:ph type="ftr" sz="quarter" idx="11"/>
          </p:nvPr>
        </p:nvSpPr>
        <p:spPr>
          <a:xfrm>
            <a:off x="1752600" y="6356350"/>
            <a:ext cx="2895600" cy="365125"/>
          </a:xfrm>
        </p:spPr>
        <p:txBody>
          <a:bodyPr/>
          <a:lstStyle>
            <a:lvl1pPr>
              <a:defRPr dirty="0">
                <a:solidFill>
                  <a:schemeClr val="tx2"/>
                </a:solidFill>
              </a:defRPr>
            </a:lvl1pPr>
          </a:lstStyle>
          <a:p>
            <a:pPr>
              <a:defRPr/>
            </a:pPr>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grpSp>
        <p:nvGrpSpPr>
          <p:cNvPr id="4" name="Group 6"/>
          <p:cNvGrpSpPr>
            <a:grpSpLocks/>
          </p:cNvGrpSpPr>
          <p:nvPr/>
        </p:nvGrpSpPr>
        <p:grpSpPr bwMode="auto">
          <a:xfrm>
            <a:off x="0" y="1373188"/>
            <a:ext cx="9144000" cy="5484812"/>
            <a:chOff x="0" y="1372650"/>
            <a:chExt cx="9144000" cy="5485350"/>
          </a:xfrm>
        </p:grpSpPr>
        <p:pic>
          <p:nvPicPr>
            <p:cNvPr id="5"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0738E293-5757-B443-AD77-BD23F0D77BC9}" type="slidenum">
              <a:rPr lang="en-US"/>
              <a:pPr>
                <a:defRPr/>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Title Slide with Picture">
    <p:bg>
      <p:bgRef idx="1002">
        <a:schemeClr val="bg2"/>
      </p:bgRef>
    </p:bg>
    <p:spTree>
      <p:nvGrpSpPr>
        <p:cNvPr id="1" name=""/>
        <p:cNvGrpSpPr/>
        <p:nvPr/>
      </p:nvGrpSpPr>
      <p:grpSpPr>
        <a:xfrm>
          <a:off x="0" y="0"/>
          <a:ext cx="0" cy="0"/>
          <a:chOff x="0" y="0"/>
          <a:chExt cx="0" cy="0"/>
        </a:xfrm>
      </p:grpSpPr>
      <p:grpSp>
        <p:nvGrpSpPr>
          <p:cNvPr id="5" name="Group 15"/>
          <p:cNvGrpSpPr>
            <a:grpSpLocks/>
          </p:cNvGrpSpPr>
          <p:nvPr/>
        </p:nvGrpSpPr>
        <p:grpSpPr bwMode="auto">
          <a:xfrm>
            <a:off x="0" y="0"/>
            <a:ext cx="1581150" cy="6858000"/>
            <a:chOff x="134471" y="0"/>
            <a:chExt cx="1581220" cy="6858000"/>
          </a:xfrm>
        </p:grpSpPr>
        <p:pic>
          <p:nvPicPr>
            <p:cNvPr id="6" name="Picture 7" descr="Overlay-Blank.jpg"/>
            <p:cNvPicPr>
              <a:picLocks noChangeAspect="1"/>
            </p:cNvPicPr>
            <p:nvPr userDrawn="1"/>
          </p:nvPicPr>
          <p:blipFill>
            <a:blip r:embed="rId2"/>
            <a:srcRect l="1471" r="83676"/>
            <a:stretch>
              <a:fillRect/>
            </a:stretch>
          </p:blipFill>
          <p:spPr bwMode="auto">
            <a:xfrm>
              <a:off x="134471" y="0"/>
              <a:ext cx="1358153"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a:off x="1447800" y="0"/>
              <a:ext cx="267891" cy="6858000"/>
            </a:xfrm>
            <a:prstGeom prst="rect">
              <a:avLst/>
            </a:prstGeom>
            <a:noFill/>
            <a:ln w="9525">
              <a:noFill/>
              <a:miter lim="800000"/>
              <a:headEnd/>
              <a:tailEnd/>
            </a:ln>
          </p:spPr>
        </p:pic>
      </p:grpSp>
      <p:grpSp>
        <p:nvGrpSpPr>
          <p:cNvPr id="8" name="Group 16"/>
          <p:cNvGrpSpPr>
            <a:grpSpLocks/>
          </p:cNvGrpSpPr>
          <p:nvPr/>
        </p:nvGrpSpPr>
        <p:grpSpPr bwMode="auto">
          <a:xfrm>
            <a:off x="7546975" y="0"/>
            <a:ext cx="1597025" cy="6858000"/>
            <a:chOff x="7413812" y="0"/>
            <a:chExt cx="1597734" cy="6858000"/>
          </a:xfrm>
        </p:grpSpPr>
        <p:pic>
          <p:nvPicPr>
            <p:cNvPr id="9" name="Picture 10" descr="Overlay-Blank.jpg"/>
            <p:cNvPicPr>
              <a:picLocks noChangeAspect="1"/>
            </p:cNvPicPr>
            <p:nvPr userDrawn="1"/>
          </p:nvPicPr>
          <p:blipFill>
            <a:blip r:embed="rId2"/>
            <a:srcRect r="85126"/>
            <a:stretch>
              <a:fillRect/>
            </a:stretch>
          </p:blipFill>
          <p:spPr bwMode="auto">
            <a:xfrm>
              <a:off x="7651376" y="0"/>
              <a:ext cx="1360170" cy="6858000"/>
            </a:xfrm>
            <a:prstGeom prst="rect">
              <a:avLst/>
            </a:prstGeom>
            <a:noFill/>
            <a:ln w="9525">
              <a:noFill/>
              <a:miter lim="800000"/>
              <a:headEnd/>
              <a:tailEnd/>
            </a:ln>
          </p:spPr>
        </p:pic>
        <p:pic>
          <p:nvPicPr>
            <p:cNvPr id="10" name="Picture 11" descr="Overlay-VerticalBridge.jpg"/>
            <p:cNvPicPr>
              <a:picLocks noChangeAspect="1"/>
            </p:cNvPicPr>
            <p:nvPr userDrawn="1"/>
          </p:nvPicPr>
          <p:blipFill>
            <a:blip r:embed="rId3"/>
            <a:srcRect/>
            <a:stretch>
              <a:fillRect/>
            </a:stretch>
          </p:blipFill>
          <p:spPr bwMode="auto">
            <a:xfrm flipH="1">
              <a:off x="7413812" y="0"/>
              <a:ext cx="267891" cy="6858000"/>
            </a:xfrm>
            <a:prstGeom prst="rect">
              <a:avLst/>
            </a:prstGeom>
            <a:noFill/>
            <a:ln w="9525">
              <a:noFill/>
              <a:miter lim="800000"/>
              <a:headEnd/>
              <a:tailEnd/>
            </a:ln>
          </p:spPr>
        </p:pic>
      </p:grpSp>
      <p:pic>
        <p:nvPicPr>
          <p:cNvPr id="11" name="Picture 12" descr="HR-Color.png"/>
          <p:cNvPicPr>
            <a:picLocks noChangeAspect="1"/>
          </p:cNvPicPr>
          <p:nvPr/>
        </p:nvPicPr>
        <p:blipFill>
          <a:blip r:embed="rId4"/>
          <a:srcRect/>
          <a:stretch>
            <a:fillRect/>
          </a:stretch>
        </p:blipFill>
        <p:spPr bwMode="auto">
          <a:xfrm>
            <a:off x="1554163" y="4841875"/>
            <a:ext cx="6035675" cy="339725"/>
          </a:xfrm>
          <a:prstGeom prst="rect">
            <a:avLst/>
          </a:prstGeom>
          <a:noFill/>
          <a:ln w="9525">
            <a:noFill/>
            <a:miter lim="800000"/>
            <a:headEnd/>
            <a:tailEnd/>
          </a:ln>
        </p:spPr>
      </p:pic>
      <p:sp>
        <p:nvSpPr>
          <p:cNvPr id="2" name="Title 1"/>
          <p:cNvSpPr>
            <a:spLocks noGrp="1"/>
          </p:cNvSpPr>
          <p:nvPr>
            <p:ph type="ctrTitle"/>
          </p:nvPr>
        </p:nvSpPr>
        <p:spPr>
          <a:xfrm>
            <a:off x="1854200" y="3693645"/>
            <a:ext cx="5446713" cy="1470025"/>
          </a:xfrm>
        </p:spPr>
        <p:txBody>
          <a:bodyPr anchor="b"/>
          <a:lstStyle>
            <a:lvl1pPr>
              <a:lnSpc>
                <a:spcPts val="6800"/>
              </a:lnSpc>
              <a:defRPr sz="6500">
                <a:latin typeface="+mj-lt"/>
              </a:defRPr>
            </a:lvl1pPr>
          </a:lstStyle>
          <a:p>
            <a:r>
              <a:rPr lang="en-US" smtClean="0"/>
              <a:t>Click to edit Master title style</a:t>
            </a:r>
            <a:endParaRPr/>
          </a:p>
        </p:txBody>
      </p:sp>
      <p:sp>
        <p:nvSpPr>
          <p:cNvPr id="3" name="Subtitle 2"/>
          <p:cNvSpPr>
            <a:spLocks noGrp="1"/>
          </p:cNvSpPr>
          <p:nvPr>
            <p:ph type="subTitle" idx="1"/>
          </p:nvPr>
        </p:nvSpPr>
        <p:spPr>
          <a:xfrm>
            <a:off x="1854200" y="5204011"/>
            <a:ext cx="5446713" cy="851647"/>
          </a:xfrm>
        </p:spPr>
        <p:txBody>
          <a:bodyPr>
            <a:normAutofit/>
          </a:bodyPr>
          <a:lstStyle>
            <a:lvl1pPr marL="0" indent="0" algn="ctr">
              <a:spcBef>
                <a:spcPts val="300"/>
              </a:spcBef>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14" name="Picture Placeholder 13"/>
          <p:cNvSpPr>
            <a:spLocks noGrp="1"/>
          </p:cNvSpPr>
          <p:nvPr>
            <p:ph type="pic" sz="quarter" idx="12"/>
          </p:nvPr>
        </p:nvSpPr>
        <p:spPr>
          <a:xfrm>
            <a:off x="3307977" y="950260"/>
            <a:ext cx="2528046" cy="2528046"/>
          </a:xfrm>
          <a:prstGeom prst="ellipse">
            <a:avLst/>
          </a:prstGeom>
          <a:solidFill>
            <a:schemeClr val="bg1">
              <a:lumMod val="85000"/>
            </a:schemeClr>
          </a:solidFill>
          <a:ln w="101600">
            <a:noFill/>
            <a:miter lim="800000"/>
          </a:ln>
          <a:effectLst>
            <a:innerShdw blurRad="762000">
              <a:schemeClr val="accent1">
                <a:alpha val="80000"/>
              </a:schemeClr>
            </a:innerShdw>
            <a:softEdge rad="317500"/>
          </a:effectLst>
        </p:spPr>
        <p:txBody>
          <a:bodyPr rtlCol="0">
            <a:normAutofit/>
          </a:bodyPr>
          <a:lstStyle>
            <a:lvl1pPr marL="0" indent="0" algn="ctr" defTabSz="914400" rtl="0" eaLnBrk="1" latinLnBrk="0" hangingPunct="1">
              <a:spcBef>
                <a:spcPts val="2400"/>
              </a:spcBef>
              <a:buClr>
                <a:schemeClr val="accent1">
                  <a:lumMod val="60000"/>
                  <a:lumOff val="40000"/>
                </a:schemeClr>
              </a:buClr>
              <a:buFont typeface="Candara" pitchFamily="34" charset="0"/>
              <a:buNone/>
              <a:defRPr sz="2400" kern="1200">
                <a:solidFill>
                  <a:schemeClr val="tx2"/>
                </a:solidFill>
                <a:latin typeface="+mn-lt"/>
                <a:ea typeface="+mn-ea"/>
                <a:cs typeface="+mn-cs"/>
              </a:defRPr>
            </a:lvl1pPr>
          </a:lstStyle>
          <a:p>
            <a:pPr lvl="0"/>
            <a:r>
              <a:rPr lang="en-US" noProof="0" dirty="0" smtClean="0"/>
              <a:t>Click icon to add picture</a:t>
            </a:r>
            <a:endParaRPr noProof="0" dirty="0"/>
          </a:p>
        </p:txBody>
      </p:sp>
      <p:sp>
        <p:nvSpPr>
          <p:cNvPr id="12" name="Date Placeholder 3"/>
          <p:cNvSpPr>
            <a:spLocks noGrp="1"/>
          </p:cNvSpPr>
          <p:nvPr>
            <p:ph type="dt" sz="half" idx="13"/>
          </p:nvPr>
        </p:nvSpPr>
        <p:spPr>
          <a:xfrm>
            <a:off x="5257800" y="6356350"/>
            <a:ext cx="2133600" cy="365125"/>
          </a:xfrm>
        </p:spPr>
        <p:txBody>
          <a:bodyPr/>
          <a:lstStyle>
            <a:lvl1pPr>
              <a:defRPr dirty="0">
                <a:solidFill>
                  <a:schemeClr val="tx2"/>
                </a:solidFill>
              </a:defRPr>
            </a:lvl1pPr>
          </a:lstStyle>
          <a:p>
            <a:pPr>
              <a:defRPr/>
            </a:pPr>
            <a:endParaRPr lang="en-US"/>
          </a:p>
        </p:txBody>
      </p:sp>
      <p:sp>
        <p:nvSpPr>
          <p:cNvPr id="13" name="Footer Placeholder 4"/>
          <p:cNvSpPr>
            <a:spLocks noGrp="1"/>
          </p:cNvSpPr>
          <p:nvPr>
            <p:ph type="ftr" sz="quarter" idx="14"/>
          </p:nvPr>
        </p:nvSpPr>
        <p:spPr>
          <a:xfrm>
            <a:off x="1752600" y="6356350"/>
            <a:ext cx="2895600" cy="365125"/>
          </a:xfrm>
        </p:spPr>
        <p:txBody>
          <a:bodyPr/>
          <a:lstStyle>
            <a:lvl1pPr>
              <a:defRPr dirty="0">
                <a:solidFill>
                  <a:schemeClr val="tx2"/>
                </a:solidFill>
              </a:defRPr>
            </a:lvl1pPr>
          </a:lstStyle>
          <a:p>
            <a:pPr>
              <a:defRPr/>
            </a:pPr>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bg>
      <p:bgRef idx="1003">
        <a:schemeClr val="bg2"/>
      </p:bgRef>
    </p:bg>
    <p:spTree>
      <p:nvGrpSpPr>
        <p:cNvPr id="1" name=""/>
        <p:cNvGrpSpPr/>
        <p:nvPr/>
      </p:nvGrpSpPr>
      <p:grpSpPr>
        <a:xfrm>
          <a:off x="0" y="0"/>
          <a:ext cx="0" cy="0"/>
          <a:chOff x="0" y="0"/>
          <a:chExt cx="0" cy="0"/>
        </a:xfrm>
      </p:grpSpPr>
      <p:grpSp>
        <p:nvGrpSpPr>
          <p:cNvPr id="4" name="Group 9"/>
          <p:cNvGrpSpPr>
            <a:grpSpLocks/>
          </p:cNvGrpSpPr>
          <p:nvPr/>
        </p:nvGrpSpPr>
        <p:grpSpPr bwMode="auto">
          <a:xfrm>
            <a:off x="0" y="0"/>
            <a:ext cx="9144000" cy="1190625"/>
            <a:chOff x="0" y="0"/>
            <a:chExt cx="9144000" cy="1191256"/>
          </a:xfrm>
        </p:grpSpPr>
        <p:pic>
          <p:nvPicPr>
            <p:cNvPr id="5" name="Picture 7" descr="Overlay-Blank.jpg"/>
            <p:cNvPicPr>
              <a:picLocks noChangeAspect="1"/>
            </p:cNvPicPr>
            <p:nvPr userDrawn="1"/>
          </p:nvPicPr>
          <p:blipFill>
            <a:blip r:embed="rId2"/>
            <a:srcRect b="85555"/>
            <a:stretch>
              <a:fillRect/>
            </a:stretch>
          </p:blipFill>
          <p:spPr bwMode="auto">
            <a:xfrm>
              <a:off x="0" y="0"/>
              <a:ext cx="9144000" cy="9906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flipV="1">
              <a:off x="0" y="923365"/>
              <a:ext cx="9144000" cy="267891"/>
            </a:xfrm>
            <a:prstGeom prst="rect">
              <a:avLst/>
            </a:prstGeom>
            <a:noFill/>
            <a:ln w="9525">
              <a:noFill/>
              <a:miter lim="800000"/>
              <a:headEnd/>
              <a:tailEnd/>
            </a:ln>
          </p:spPr>
        </p:pic>
      </p:grpSp>
      <p:grpSp>
        <p:nvGrpSpPr>
          <p:cNvPr id="7" name="Group 10"/>
          <p:cNvGrpSpPr>
            <a:grpSpLocks/>
          </p:cNvGrpSpPr>
          <p:nvPr/>
        </p:nvGrpSpPr>
        <p:grpSpPr bwMode="auto">
          <a:xfrm flipV="1">
            <a:off x="0" y="5667375"/>
            <a:ext cx="9144000" cy="1190625"/>
            <a:chOff x="0" y="0"/>
            <a:chExt cx="9144000" cy="1191256"/>
          </a:xfrm>
        </p:grpSpPr>
        <p:pic>
          <p:nvPicPr>
            <p:cNvPr id="8" name="Picture 10" descr="Overlay-Blank.jpg"/>
            <p:cNvPicPr>
              <a:picLocks noChangeAspect="1"/>
            </p:cNvPicPr>
            <p:nvPr userDrawn="1"/>
          </p:nvPicPr>
          <p:blipFill>
            <a:blip r:embed="rId2"/>
            <a:srcRect b="85555"/>
            <a:stretch>
              <a:fillRect/>
            </a:stretch>
          </p:blipFill>
          <p:spPr bwMode="auto">
            <a:xfrm>
              <a:off x="0" y="0"/>
              <a:ext cx="9144000" cy="990600"/>
            </a:xfrm>
            <a:prstGeom prst="rect">
              <a:avLst/>
            </a:prstGeom>
            <a:noFill/>
            <a:ln w="9525">
              <a:noFill/>
              <a:miter lim="800000"/>
              <a:headEnd/>
              <a:tailEnd/>
            </a:ln>
          </p:spPr>
        </p:pic>
        <p:pic>
          <p:nvPicPr>
            <p:cNvPr id="9" name="Picture 11" descr="Overlay-HorizontalBridge.jpg"/>
            <p:cNvPicPr>
              <a:picLocks noChangeAspect="1"/>
            </p:cNvPicPr>
            <p:nvPr userDrawn="1"/>
          </p:nvPicPr>
          <p:blipFill>
            <a:blip r:embed="rId3"/>
            <a:srcRect/>
            <a:stretch>
              <a:fillRect/>
            </a:stretch>
          </p:blipFill>
          <p:spPr bwMode="auto">
            <a:xfrm flipV="1">
              <a:off x="0" y="923365"/>
              <a:ext cx="9144000" cy="267891"/>
            </a:xfrm>
            <a:prstGeom prst="rect">
              <a:avLst/>
            </a:prstGeom>
            <a:noFill/>
            <a:ln w="9525">
              <a:noFill/>
              <a:miter lim="800000"/>
              <a:headEnd/>
              <a:tailEnd/>
            </a:ln>
          </p:spPr>
        </p:pic>
      </p:grpSp>
      <p:pic>
        <p:nvPicPr>
          <p:cNvPr id="10" name="Picture 12" descr="HR-Color.png"/>
          <p:cNvPicPr>
            <a:picLocks noChangeAspect="1"/>
          </p:cNvPicPr>
          <p:nvPr/>
        </p:nvPicPr>
        <p:blipFill>
          <a:blip r:embed="rId4"/>
          <a:srcRect/>
          <a:stretch>
            <a:fillRect/>
          </a:stretch>
        </p:blipFill>
        <p:spPr bwMode="auto">
          <a:xfrm>
            <a:off x="1554163" y="3259138"/>
            <a:ext cx="6035675" cy="339725"/>
          </a:xfrm>
          <a:prstGeom prst="rect">
            <a:avLst/>
          </a:prstGeom>
          <a:noFill/>
          <a:ln w="9525">
            <a:noFill/>
            <a:miter lim="800000"/>
            <a:headEnd/>
            <a:tailEnd/>
          </a:ln>
        </p:spPr>
      </p:pic>
      <p:sp>
        <p:nvSpPr>
          <p:cNvPr id="2" name="Title 1"/>
          <p:cNvSpPr>
            <a:spLocks noGrp="1"/>
          </p:cNvSpPr>
          <p:nvPr>
            <p:ph type="title"/>
          </p:nvPr>
        </p:nvSpPr>
        <p:spPr>
          <a:xfrm>
            <a:off x="1854200" y="1851212"/>
            <a:ext cx="5446714" cy="1730375"/>
          </a:xfrm>
        </p:spPr>
        <p:txBody>
          <a:bodyPr anchor="b"/>
          <a:lstStyle>
            <a:lvl1pPr algn="ctr">
              <a:lnSpc>
                <a:spcPts val="6800"/>
              </a:lnSpc>
              <a:defRPr sz="6500" b="0" cap="none" baseline="0">
                <a:latin typeface="+mj-lt"/>
              </a:defRPr>
            </a:lvl1pPr>
          </a:lstStyle>
          <a:p>
            <a:r>
              <a:rPr lang="en-US" smtClean="0"/>
              <a:t>Click to edit Master title style</a:t>
            </a:r>
            <a:endParaRPr/>
          </a:p>
        </p:txBody>
      </p:sp>
      <p:sp>
        <p:nvSpPr>
          <p:cNvPr id="3" name="Text Placeholder 2"/>
          <p:cNvSpPr>
            <a:spLocks noGrp="1"/>
          </p:cNvSpPr>
          <p:nvPr>
            <p:ph type="body" idx="1"/>
          </p:nvPr>
        </p:nvSpPr>
        <p:spPr>
          <a:xfrm>
            <a:off x="1854200" y="3576918"/>
            <a:ext cx="5446714" cy="829982"/>
          </a:xfrm>
        </p:spPr>
        <p:txBody>
          <a:bodyPr>
            <a:normAutofit/>
          </a:bodyPr>
          <a:lstStyle>
            <a:lvl1pPr marL="0" indent="0" algn="ctr">
              <a:spcBef>
                <a:spcPts val="300"/>
              </a:spcBef>
              <a:buNone/>
              <a:defRPr sz="1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1" name="Date Placeholder 3"/>
          <p:cNvSpPr>
            <a:spLocks noGrp="1"/>
          </p:cNvSpPr>
          <p:nvPr>
            <p:ph type="dt" sz="half" idx="10"/>
          </p:nvPr>
        </p:nvSpPr>
        <p:spPr/>
        <p:txBody>
          <a:bodyPr/>
          <a:lstStyle>
            <a:lvl1pPr>
              <a:defRPr smtClean="0"/>
            </a:lvl1pPr>
          </a:lstStyle>
          <a:p>
            <a:pPr>
              <a:defRPr/>
            </a:pPr>
            <a:fld id="{4C29F7B8-A002-4E4D-89A4-464899BD39A5}" type="datetime1">
              <a:rPr lang="en-US"/>
              <a:pPr>
                <a:defRPr/>
              </a:pPr>
              <a:t>2/4/13</a:t>
            </a:fld>
            <a:endParaRPr lang="en-US"/>
          </a:p>
        </p:txBody>
      </p:sp>
      <p:sp>
        <p:nvSpPr>
          <p:cNvPr id="12" name="Footer Placeholder 4"/>
          <p:cNvSpPr>
            <a:spLocks noGrp="1"/>
          </p:cNvSpPr>
          <p:nvPr>
            <p:ph type="ftr" sz="quarter" idx="11"/>
          </p:nvPr>
        </p:nvSpPr>
        <p:spPr/>
        <p:txBody>
          <a:bodyPr/>
          <a:lstStyle>
            <a:lvl1pPr>
              <a:defRPr/>
            </a:lvl1pPr>
          </a:lstStyle>
          <a:p>
            <a:pPr>
              <a:defRPr/>
            </a:pPr>
            <a:endParaRPr lang="en-US"/>
          </a:p>
        </p:txBody>
      </p:sp>
      <p:sp>
        <p:nvSpPr>
          <p:cNvPr id="13" name="Slide Number Placeholder 5"/>
          <p:cNvSpPr>
            <a:spLocks noGrp="1"/>
          </p:cNvSpPr>
          <p:nvPr>
            <p:ph type="sldNum" sz="quarter" idx="12"/>
          </p:nvPr>
        </p:nvSpPr>
        <p:spPr/>
        <p:txBody>
          <a:bodyPr/>
          <a:lstStyle>
            <a:lvl1pPr>
              <a:defRPr/>
            </a:lvl1pPr>
          </a:lstStyle>
          <a:p>
            <a:pPr>
              <a:defRPr/>
            </a:pPr>
            <a:fld id="{4438D00E-85F4-444E-87C2-78E53B8874D5}" type="slidenum">
              <a:rPr lang="en-US"/>
              <a:pPr>
                <a:defRPr/>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grpSp>
        <p:nvGrpSpPr>
          <p:cNvPr id="5" name="Group 6"/>
          <p:cNvGrpSpPr>
            <a:grpSpLocks/>
          </p:cNvGrpSpPr>
          <p:nvPr/>
        </p:nvGrpSpPr>
        <p:grpSpPr bwMode="auto">
          <a:xfrm>
            <a:off x="0" y="1373188"/>
            <a:ext cx="9144000" cy="5484812"/>
            <a:chOff x="0" y="1372650"/>
            <a:chExt cx="9144000" cy="5485350"/>
          </a:xfrm>
        </p:grpSpPr>
        <p:pic>
          <p:nvPicPr>
            <p:cNvPr id="6"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7"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792162" y="1774825"/>
            <a:ext cx="3566160" cy="4303713"/>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766534" y="1774825"/>
            <a:ext cx="3566160" cy="4303713"/>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Date Placeholder 4"/>
          <p:cNvSpPr>
            <a:spLocks noGrp="1"/>
          </p:cNvSpPr>
          <p:nvPr>
            <p:ph type="dt" sz="half" idx="10"/>
          </p:nvPr>
        </p:nvSpPr>
        <p:spPr/>
        <p:txBody>
          <a:bodyPr/>
          <a:lstStyle>
            <a:lvl1pPr>
              <a:defRPr/>
            </a:lvl1pPr>
          </a:lstStyle>
          <a:p>
            <a:pPr>
              <a:defRPr/>
            </a:pPr>
            <a:endParaRPr lang="en-US"/>
          </a:p>
        </p:txBody>
      </p:sp>
      <p:sp>
        <p:nvSpPr>
          <p:cNvPr id="9" name="Footer Placeholder 5"/>
          <p:cNvSpPr>
            <a:spLocks noGrp="1"/>
          </p:cNvSpPr>
          <p:nvPr>
            <p:ph type="ftr" sz="quarter" idx="11"/>
          </p:nvPr>
        </p:nvSpPr>
        <p:spPr/>
        <p:txBody>
          <a:bodyPr/>
          <a:lstStyle>
            <a:lvl1pPr>
              <a:defRPr/>
            </a:lvl1pPr>
          </a:lstStyle>
          <a:p>
            <a:pPr>
              <a:defRPr/>
            </a:pPr>
            <a:endParaRPr lang="en-US"/>
          </a:p>
        </p:txBody>
      </p:sp>
      <p:sp>
        <p:nvSpPr>
          <p:cNvPr id="10" name="Slide Number Placeholder 6"/>
          <p:cNvSpPr>
            <a:spLocks noGrp="1"/>
          </p:cNvSpPr>
          <p:nvPr>
            <p:ph type="sldNum" sz="quarter" idx="12"/>
          </p:nvPr>
        </p:nvSpPr>
        <p:spPr/>
        <p:txBody>
          <a:bodyPr/>
          <a:lstStyle>
            <a:lvl1pPr>
              <a:defRPr/>
            </a:lvl1pPr>
          </a:lstStyle>
          <a:p>
            <a:pPr>
              <a:defRPr/>
            </a:pPr>
            <a:fld id="{FBEC1D24-2EC1-FF44-89DA-12B55CC0C8DE}" type="slidenum">
              <a:rPr lang="en-US"/>
              <a:pPr>
                <a:defRPr/>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grpSp>
        <p:nvGrpSpPr>
          <p:cNvPr id="7" name="Group 6"/>
          <p:cNvGrpSpPr>
            <a:grpSpLocks/>
          </p:cNvGrpSpPr>
          <p:nvPr/>
        </p:nvGrpSpPr>
        <p:grpSpPr bwMode="auto">
          <a:xfrm>
            <a:off x="0" y="1373188"/>
            <a:ext cx="9144000" cy="5484812"/>
            <a:chOff x="0" y="1372650"/>
            <a:chExt cx="9144000" cy="5485350"/>
          </a:xfrm>
        </p:grpSpPr>
        <p:pic>
          <p:nvPicPr>
            <p:cNvPr id="8"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9"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pic>
        <p:nvPicPr>
          <p:cNvPr id="10" name="Picture 9" descr="Overlay-HorizontalBridge.jpg"/>
          <p:cNvPicPr>
            <a:picLocks noChangeAspect="1"/>
          </p:cNvPicPr>
          <p:nvPr/>
        </p:nvPicPr>
        <p:blipFill>
          <a:blip r:embed="rId3"/>
          <a:srcRect t="23425" r="61031" b="39764"/>
          <a:stretch>
            <a:fillRect/>
          </a:stretch>
        </p:blipFill>
        <p:spPr>
          <a:xfrm>
            <a:off x="4765675" y="2460625"/>
            <a:ext cx="3563938" cy="98425"/>
          </a:xfrm>
          <a:prstGeom prst="rect">
            <a:avLst/>
          </a:prstGeom>
          <a:solidFill>
            <a:schemeClr val="bg2">
              <a:lumMod val="40000"/>
              <a:lumOff val="60000"/>
            </a:schemeClr>
          </a:solidFill>
        </p:spPr>
      </p:pic>
      <p:pic>
        <p:nvPicPr>
          <p:cNvPr id="11" name="Picture 10" descr="Overlay-HorizontalBridge.jpg"/>
          <p:cNvPicPr>
            <a:picLocks noChangeAspect="1"/>
          </p:cNvPicPr>
          <p:nvPr/>
        </p:nvPicPr>
        <p:blipFill>
          <a:blip r:embed="rId3"/>
          <a:srcRect t="23425" r="61031" b="39764"/>
          <a:stretch>
            <a:fillRect/>
          </a:stretch>
        </p:blipFill>
        <p:spPr>
          <a:xfrm>
            <a:off x="779463" y="2460625"/>
            <a:ext cx="3563937" cy="98425"/>
          </a:xfrm>
          <a:prstGeom prst="rect">
            <a:avLst/>
          </a:prstGeom>
          <a:solidFill>
            <a:schemeClr val="bg2">
              <a:lumMod val="40000"/>
              <a:lumOff val="60000"/>
            </a:schemeClr>
          </a:solidFill>
        </p:spPr>
      </p:pic>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777240" y="1879320"/>
            <a:ext cx="3566160" cy="639762"/>
          </a:xfrm>
        </p:spPr>
        <p:txBody>
          <a:bodyPr anchor="b">
            <a:noAutofit/>
          </a:bodyPr>
          <a:lstStyle>
            <a:lvl1pPr marL="0" indent="0" algn="ctr">
              <a:spcBef>
                <a:spcPts val="0"/>
              </a:spcBef>
              <a:buNone/>
              <a:defRPr sz="2800" b="0">
                <a:solidFill>
                  <a:schemeClr val="tx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77240" y="2590799"/>
            <a:ext cx="3566160" cy="3487739"/>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4766048" y="1879320"/>
            <a:ext cx="3566160" cy="639762"/>
          </a:xfrm>
        </p:spPr>
        <p:txBody>
          <a:bodyPr anchor="b">
            <a:noAutofit/>
          </a:bodyPr>
          <a:lstStyle>
            <a:lvl1pPr marL="0" indent="0" algn="ctr">
              <a:spcBef>
                <a:spcPts val="0"/>
              </a:spcBef>
              <a:buNone/>
              <a:defRPr sz="2800" b="0">
                <a:solidFill>
                  <a:schemeClr val="tx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66048" y="2590799"/>
            <a:ext cx="3566160" cy="3487739"/>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2" name="Date Placeholder 6"/>
          <p:cNvSpPr>
            <a:spLocks noGrp="1"/>
          </p:cNvSpPr>
          <p:nvPr>
            <p:ph type="dt" sz="half" idx="10"/>
          </p:nvPr>
        </p:nvSpPr>
        <p:spPr/>
        <p:txBody>
          <a:bodyPr/>
          <a:lstStyle>
            <a:lvl1pPr>
              <a:defRPr/>
            </a:lvl1pPr>
          </a:lstStyle>
          <a:p>
            <a:pPr>
              <a:defRPr/>
            </a:pPr>
            <a:endParaRPr lang="en-US"/>
          </a:p>
        </p:txBody>
      </p:sp>
      <p:sp>
        <p:nvSpPr>
          <p:cNvPr id="13" name="Footer Placeholder 7"/>
          <p:cNvSpPr>
            <a:spLocks noGrp="1"/>
          </p:cNvSpPr>
          <p:nvPr>
            <p:ph type="ftr" sz="quarter" idx="11"/>
          </p:nvPr>
        </p:nvSpPr>
        <p:spPr/>
        <p:txBody>
          <a:bodyPr/>
          <a:lstStyle>
            <a:lvl1pPr>
              <a:defRPr/>
            </a:lvl1pPr>
          </a:lstStyle>
          <a:p>
            <a:pPr>
              <a:defRPr/>
            </a:pPr>
            <a:endParaRPr lang="en-US"/>
          </a:p>
        </p:txBody>
      </p:sp>
      <p:sp>
        <p:nvSpPr>
          <p:cNvPr id="14" name="Slide Number Placeholder 8"/>
          <p:cNvSpPr>
            <a:spLocks noGrp="1"/>
          </p:cNvSpPr>
          <p:nvPr>
            <p:ph type="sldNum" sz="quarter" idx="12"/>
          </p:nvPr>
        </p:nvSpPr>
        <p:spPr/>
        <p:txBody>
          <a:bodyPr/>
          <a:lstStyle>
            <a:lvl1pPr>
              <a:defRPr/>
            </a:lvl1pPr>
          </a:lstStyle>
          <a:p>
            <a:pPr>
              <a:defRPr/>
            </a:pPr>
            <a:fld id="{EC751168-E824-D04D-83FF-C98F1CA65931}" type="slidenum">
              <a:rPr lang="en-US"/>
              <a:pPr>
                <a:defRPr/>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grpSp>
        <p:nvGrpSpPr>
          <p:cNvPr id="3" name="Group 6"/>
          <p:cNvGrpSpPr>
            <a:grpSpLocks/>
          </p:cNvGrpSpPr>
          <p:nvPr/>
        </p:nvGrpSpPr>
        <p:grpSpPr bwMode="auto">
          <a:xfrm>
            <a:off x="0" y="1373188"/>
            <a:ext cx="9144000" cy="5484812"/>
            <a:chOff x="0" y="1372650"/>
            <a:chExt cx="9144000" cy="5485350"/>
          </a:xfrm>
        </p:grpSpPr>
        <p:pic>
          <p:nvPicPr>
            <p:cNvPr id="4"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5"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a:p>
        </p:txBody>
      </p:sp>
      <p:sp>
        <p:nvSpPr>
          <p:cNvPr id="6" name="Date Placeholder 2"/>
          <p:cNvSpPr>
            <a:spLocks noGrp="1"/>
          </p:cNvSpPr>
          <p:nvPr>
            <p:ph type="dt" sz="half" idx="10"/>
          </p:nvPr>
        </p:nvSpPr>
        <p:spPr/>
        <p:txBody>
          <a:bodyPr/>
          <a:lstStyle>
            <a:lvl1pPr>
              <a:defRPr/>
            </a:lvl1pPr>
          </a:lstStyle>
          <a:p>
            <a:pPr>
              <a:defRPr/>
            </a:pPr>
            <a:endParaRPr lang="en-US"/>
          </a:p>
        </p:txBody>
      </p:sp>
      <p:sp>
        <p:nvSpPr>
          <p:cNvPr id="7" name="Footer Placeholder 3"/>
          <p:cNvSpPr>
            <a:spLocks noGrp="1"/>
          </p:cNvSpPr>
          <p:nvPr>
            <p:ph type="ftr" sz="quarter" idx="11"/>
          </p:nvPr>
        </p:nvSpPr>
        <p:spPr/>
        <p:txBody>
          <a:bodyPr/>
          <a:lstStyle>
            <a:lvl1pPr>
              <a:defRPr/>
            </a:lvl1pPr>
          </a:lstStyle>
          <a:p>
            <a:pPr>
              <a:defRPr/>
            </a:pPr>
            <a:endParaRPr lang="en-US"/>
          </a:p>
        </p:txBody>
      </p:sp>
      <p:sp>
        <p:nvSpPr>
          <p:cNvPr id="8" name="Slide Number Placeholder 4"/>
          <p:cNvSpPr>
            <a:spLocks noGrp="1"/>
          </p:cNvSpPr>
          <p:nvPr>
            <p:ph type="sldNum" sz="quarter" idx="12"/>
          </p:nvPr>
        </p:nvSpPr>
        <p:spPr/>
        <p:txBody>
          <a:bodyPr/>
          <a:lstStyle>
            <a:lvl1pPr>
              <a:defRPr/>
            </a:lvl1pPr>
          </a:lstStyle>
          <a:p>
            <a:pPr>
              <a:defRPr/>
            </a:pPr>
            <a:fld id="{0130744C-4E5E-B44F-858E-4DFAADC16921}" type="slidenum">
              <a:rPr lang="en-US"/>
              <a:pPr>
                <a:defRPr/>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pic>
        <p:nvPicPr>
          <p:cNvPr id="2" name="Picture 6" descr="Overlay-Blank.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 name="Date Placeholder 1"/>
          <p:cNvSpPr>
            <a:spLocks noGrp="1"/>
          </p:cNvSpPr>
          <p:nvPr>
            <p:ph type="dt" sz="half" idx="10"/>
          </p:nvPr>
        </p:nvSpPr>
        <p:spPr/>
        <p:txBody>
          <a:bodyPr/>
          <a:lstStyle>
            <a:lvl1pPr>
              <a:defRPr/>
            </a:lvl1pPr>
          </a:lstStyle>
          <a:p>
            <a:pPr>
              <a:defRPr/>
            </a:pPr>
            <a:endParaRPr lang="en-US"/>
          </a:p>
        </p:txBody>
      </p:sp>
      <p:sp>
        <p:nvSpPr>
          <p:cNvPr id="4" name="Footer Placeholder 2"/>
          <p:cNvSpPr>
            <a:spLocks noGrp="1"/>
          </p:cNvSpPr>
          <p:nvPr>
            <p:ph type="ftr" sz="quarter" idx="11"/>
          </p:nvPr>
        </p:nvSpPr>
        <p:spPr/>
        <p:txBody>
          <a:bodyPr/>
          <a:lstStyle>
            <a:lvl1pPr>
              <a:defRPr/>
            </a:lvl1pPr>
          </a:lstStyle>
          <a:p>
            <a:pPr>
              <a:defRPr/>
            </a:pPr>
            <a:endParaRPr lang="en-US"/>
          </a:p>
        </p:txBody>
      </p:sp>
      <p:sp>
        <p:nvSpPr>
          <p:cNvPr id="5" name="Slide Number Placeholder 3"/>
          <p:cNvSpPr>
            <a:spLocks noGrp="1"/>
          </p:cNvSpPr>
          <p:nvPr>
            <p:ph type="sldNum" sz="quarter" idx="12"/>
          </p:nvPr>
        </p:nvSpPr>
        <p:spPr/>
        <p:txBody>
          <a:bodyPr/>
          <a:lstStyle>
            <a:lvl1pPr>
              <a:defRPr/>
            </a:lvl1pPr>
          </a:lstStyle>
          <a:p>
            <a:pPr>
              <a:defRPr/>
            </a:pPr>
            <a:fld id="{F850C4C7-E6BB-984E-935A-7BAFFF217E53}" type="slidenum">
              <a:rPr lang="en-US"/>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idx="1"/>
          </p:nvPr>
        </p:nvSpPr>
        <p:spPr/>
        <p:txBody>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Rectangle 67"/>
          <p:cNvSpPr>
            <a:spLocks noGrp="1" noChangeArrowheads="1"/>
          </p:cNvSpPr>
          <p:nvPr>
            <p:ph type="dt" sz="half" idx="10"/>
          </p:nvPr>
        </p:nvSpPr>
        <p:spPr>
          <a:ln/>
        </p:spPr>
        <p:txBody>
          <a:bodyPr/>
          <a:lstStyle>
            <a:lvl1pPr>
              <a:defRPr/>
            </a:lvl1pPr>
          </a:lstStyle>
          <a:p>
            <a:pPr>
              <a:defRPr/>
            </a:pPr>
            <a:endParaRPr lang="en-US"/>
          </a:p>
        </p:txBody>
      </p:sp>
      <p:sp>
        <p:nvSpPr>
          <p:cNvPr id="5" name="Rectangle 68"/>
          <p:cNvSpPr>
            <a:spLocks noGrp="1" noChangeArrowheads="1"/>
          </p:cNvSpPr>
          <p:nvPr>
            <p:ph type="ftr" sz="quarter" idx="11"/>
          </p:nvPr>
        </p:nvSpPr>
        <p:spPr>
          <a:ln/>
        </p:spPr>
        <p:txBody>
          <a:bodyPr/>
          <a:lstStyle>
            <a:lvl1pPr>
              <a:defRPr/>
            </a:lvl1pPr>
          </a:lstStyle>
          <a:p>
            <a:pPr>
              <a:defRPr/>
            </a:pPr>
            <a:endParaRPr lang="en-US"/>
          </a:p>
        </p:txBody>
      </p:sp>
      <p:sp>
        <p:nvSpPr>
          <p:cNvPr id="6" name="Rectangle 69"/>
          <p:cNvSpPr>
            <a:spLocks noGrp="1" noChangeArrowheads="1"/>
          </p:cNvSpPr>
          <p:nvPr>
            <p:ph type="sldNum" sz="quarter" idx="12"/>
          </p:nvPr>
        </p:nvSpPr>
        <p:spPr>
          <a:ln/>
        </p:spPr>
        <p:txBody>
          <a:bodyPr/>
          <a:lstStyle>
            <a:lvl1pPr>
              <a:defRPr/>
            </a:lvl1pPr>
          </a:lstStyle>
          <a:p>
            <a:pPr>
              <a:defRPr/>
            </a:pPr>
            <a:fld id="{15BB294C-D295-9A41-A644-AA4385FA0158}" type="slidenum">
              <a:rPr lang="en-US"/>
              <a:pPr>
                <a:defRPr/>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grpSp>
        <p:nvGrpSpPr>
          <p:cNvPr id="5" name="Group 11"/>
          <p:cNvGrpSpPr>
            <a:grpSpLocks/>
          </p:cNvGrpSpPr>
          <p:nvPr/>
        </p:nvGrpSpPr>
        <p:grpSpPr bwMode="auto">
          <a:xfrm>
            <a:off x="4267200" y="0"/>
            <a:ext cx="4876800" cy="6858000"/>
            <a:chOff x="4267200" y="0"/>
            <a:chExt cx="4876800" cy="6858000"/>
          </a:xfrm>
        </p:grpSpPr>
        <p:pic>
          <p:nvPicPr>
            <p:cNvPr id="6" name="Picture 7" descr="Overlay-Blank.jpg"/>
            <p:cNvPicPr>
              <a:picLocks noChangeAspect="1"/>
            </p:cNvPicPr>
            <p:nvPr userDrawn="1"/>
          </p:nvPicPr>
          <p:blipFill>
            <a:blip r:embed="rId2"/>
            <a:srcRect l="4301" r="46875"/>
            <a:stretch>
              <a:fillRect/>
            </a:stretch>
          </p:blipFill>
          <p:spPr bwMode="auto">
            <a:xfrm>
              <a:off x="4495800" y="0"/>
              <a:ext cx="4648200"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flipH="1">
              <a:off x="4267200" y="0"/>
              <a:ext cx="267891" cy="6858000"/>
            </a:xfrm>
            <a:prstGeom prst="rect">
              <a:avLst/>
            </a:prstGeom>
            <a:noFill/>
            <a:ln w="9525">
              <a:noFill/>
              <a:miter lim="800000"/>
              <a:headEnd/>
              <a:tailEnd/>
            </a:ln>
          </p:spPr>
        </p:pic>
      </p:grpSp>
      <p:sp>
        <p:nvSpPr>
          <p:cNvPr id="2" name="Title 1"/>
          <p:cNvSpPr>
            <a:spLocks noGrp="1"/>
          </p:cNvSpPr>
          <p:nvPr>
            <p:ph type="title"/>
          </p:nvPr>
        </p:nvSpPr>
        <p:spPr>
          <a:xfrm>
            <a:off x="381000" y="609600"/>
            <a:ext cx="3612776" cy="1537447"/>
          </a:xfrm>
        </p:spPr>
        <p:txBody>
          <a:bodyPr anchor="b"/>
          <a:lstStyle>
            <a:lvl1pPr algn="ctr">
              <a:lnSpc>
                <a:spcPct val="100000"/>
              </a:lnSpc>
              <a:defRPr sz="3600" b="0"/>
            </a:lvl1pPr>
          </a:lstStyle>
          <a:p>
            <a:r>
              <a:rPr lang="en-US" smtClean="0"/>
              <a:t>Click to edit Master title style</a:t>
            </a:r>
            <a:endParaRPr/>
          </a:p>
        </p:txBody>
      </p:sp>
      <p:sp>
        <p:nvSpPr>
          <p:cNvPr id="3" name="Content Placeholder 2"/>
          <p:cNvSpPr>
            <a:spLocks noGrp="1"/>
          </p:cNvSpPr>
          <p:nvPr>
            <p:ph idx="1"/>
          </p:nvPr>
        </p:nvSpPr>
        <p:spPr>
          <a:xfrm>
            <a:off x="4885859" y="381001"/>
            <a:ext cx="3813174" cy="5697537"/>
          </a:xfrm>
        </p:spPr>
        <p:txBody>
          <a:bodyPr>
            <a:normAutofit/>
          </a:bodyPr>
          <a:lstStyle>
            <a:lvl1pPr>
              <a:defRPr sz="2400" b="0"/>
            </a:lvl1pPr>
            <a:lvl2pPr>
              <a:defRPr sz="2200" b="0"/>
            </a:lvl2pPr>
            <a:lvl3pPr>
              <a:defRPr sz="2000" b="0"/>
            </a:lvl3pPr>
            <a:lvl4pPr>
              <a:defRPr sz="1800" b="0"/>
            </a:lvl4pPr>
            <a:lvl5pPr>
              <a:defRPr sz="1800" b="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381000" y="2209801"/>
            <a:ext cx="3612776" cy="3200400"/>
          </a:xfrm>
        </p:spPr>
        <p:txBody>
          <a:bodyPr>
            <a:normAutofit/>
          </a:bodyPr>
          <a:lstStyle>
            <a:lvl1pPr marL="0" indent="0" algn="ctr">
              <a:buNone/>
              <a:defRPr sz="1800" b="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4"/>
          <p:cNvSpPr>
            <a:spLocks noGrp="1"/>
          </p:cNvSpPr>
          <p:nvPr>
            <p:ph type="dt" sz="half" idx="10"/>
          </p:nvPr>
        </p:nvSpPr>
        <p:spPr/>
        <p:txBody>
          <a:bodyPr/>
          <a:lstStyle>
            <a:lvl1pPr>
              <a:defRPr/>
            </a:lvl1pPr>
          </a:lstStyle>
          <a:p>
            <a:pPr>
              <a:defRPr/>
            </a:pPr>
            <a:endParaRPr lang="en-US"/>
          </a:p>
        </p:txBody>
      </p:sp>
      <p:sp>
        <p:nvSpPr>
          <p:cNvPr id="9" name="Footer Placeholder 5"/>
          <p:cNvSpPr>
            <a:spLocks noGrp="1"/>
          </p:cNvSpPr>
          <p:nvPr>
            <p:ph type="ftr" sz="quarter" idx="11"/>
          </p:nvPr>
        </p:nvSpPr>
        <p:spPr/>
        <p:txBody>
          <a:bodyPr/>
          <a:lstStyle>
            <a:lvl1pPr>
              <a:defRPr dirty="0">
                <a:solidFill>
                  <a:schemeClr val="tx2"/>
                </a:solidFill>
              </a:defRPr>
            </a:lvl1pPr>
          </a:lstStyle>
          <a:p>
            <a:pPr>
              <a:defRPr/>
            </a:pPr>
            <a:endParaRPr lang="en-US"/>
          </a:p>
        </p:txBody>
      </p:sp>
      <p:sp>
        <p:nvSpPr>
          <p:cNvPr id="10" name="Slide Number Placeholder 6"/>
          <p:cNvSpPr>
            <a:spLocks noGrp="1"/>
          </p:cNvSpPr>
          <p:nvPr>
            <p:ph type="sldNum" sz="quarter" idx="12"/>
          </p:nvPr>
        </p:nvSpPr>
        <p:spPr/>
        <p:txBody>
          <a:bodyPr/>
          <a:lstStyle>
            <a:lvl1pPr algn="ctr">
              <a:defRPr smtClean="0">
                <a:solidFill>
                  <a:schemeClr val="tx2">
                    <a:lumMod val="40000"/>
                    <a:lumOff val="60000"/>
                  </a:schemeClr>
                </a:solidFill>
              </a:defRPr>
            </a:lvl1pPr>
          </a:lstStyle>
          <a:p>
            <a:pPr>
              <a:defRPr/>
            </a:pPr>
            <a:fld id="{F471B74E-94C9-3A46-BDDD-4A5C29C0C525}" type="slidenum">
              <a:rPr lang="en-US"/>
              <a:pPr>
                <a:defRPr/>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pic>
        <p:nvPicPr>
          <p:cNvPr id="5" name="Picture 6" descr="Overlay-Blank.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381000" y="609600"/>
            <a:ext cx="3612822" cy="1536192"/>
          </a:xfrm>
        </p:spPr>
        <p:txBody>
          <a:bodyPr rtlCol="0" anchor="b">
            <a:noAutofit/>
          </a:bodyPr>
          <a:lstStyle>
            <a:lvl1pPr algn="ctr" defTabSz="914400" rtl="0" eaLnBrk="1" latinLnBrk="0" hangingPunct="1">
              <a:lnSpc>
                <a:spcPct val="100000"/>
              </a:lnSpc>
              <a:spcBef>
                <a:spcPct val="0"/>
              </a:spcBef>
              <a:buNone/>
              <a:defRPr sz="3600" b="0" kern="1200">
                <a:solidFill>
                  <a:schemeClr val="tx2"/>
                </a:solidFill>
                <a:latin typeface="+mn-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4873625" y="381000"/>
            <a:ext cx="3813175" cy="5697538"/>
          </a:xfrm>
          <a:solidFill>
            <a:schemeClr val="bg1">
              <a:lumMod val="85000"/>
            </a:schemeClr>
          </a:solidFill>
          <a:ln w="101600">
            <a:solidFill>
              <a:schemeClr val="accent1">
                <a:lumMod val="40000"/>
                <a:lumOff val="60000"/>
                <a:alpha val="40000"/>
              </a:schemeClr>
            </a:solidFill>
            <a:miter lim="800000"/>
          </a:ln>
          <a:effectLst>
            <a:innerShdw blurRad="457200">
              <a:schemeClr val="accent1">
                <a:alpha val="80000"/>
              </a:schemeClr>
            </a:innerShdw>
            <a:softEdge rad="31750"/>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noProof="0" dirty="0"/>
          </a:p>
        </p:txBody>
      </p:sp>
      <p:sp>
        <p:nvSpPr>
          <p:cNvPr id="4" name="Text Placeholder 3"/>
          <p:cNvSpPr>
            <a:spLocks noGrp="1"/>
          </p:cNvSpPr>
          <p:nvPr>
            <p:ph type="body" sz="half" idx="2"/>
          </p:nvPr>
        </p:nvSpPr>
        <p:spPr>
          <a:xfrm>
            <a:off x="379984" y="2209799"/>
            <a:ext cx="3613792" cy="3222625"/>
          </a:xfrm>
        </p:spPr>
        <p:txBody>
          <a:bodyPr rtlCol="0">
            <a:normAutofit/>
          </a:bodyPr>
          <a:lstStyle>
            <a:lvl1pPr marL="0" indent="0" algn="ctr">
              <a:buNone/>
              <a:defRPr sz="1800" b="0" kern="120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Date Placeholder 4"/>
          <p:cNvSpPr>
            <a:spLocks noGrp="1"/>
          </p:cNvSpPr>
          <p:nvPr>
            <p:ph type="dt" sz="half" idx="10"/>
          </p:nvPr>
        </p:nvSpPr>
        <p:spPr/>
        <p:txBody>
          <a:bodyPr/>
          <a:lstStyle>
            <a:lvl1pPr>
              <a:defRPr/>
            </a:lvl1pPr>
          </a:lstStyle>
          <a:p>
            <a:pPr>
              <a:defRPr/>
            </a:pPr>
            <a:endParaRPr lang="en-US"/>
          </a:p>
        </p:txBody>
      </p:sp>
      <p:sp>
        <p:nvSpPr>
          <p:cNvPr id="7" name="Footer Placeholder 5"/>
          <p:cNvSpPr>
            <a:spLocks noGrp="1"/>
          </p:cNvSpPr>
          <p:nvPr>
            <p:ph type="ftr" sz="quarter" idx="11"/>
          </p:nvPr>
        </p:nvSpPr>
        <p:spPr/>
        <p:txBody>
          <a:bodyPr/>
          <a:lstStyle>
            <a:lvl1pPr>
              <a:defRPr/>
            </a:lvl1pPr>
          </a:lstStyle>
          <a:p>
            <a:pPr>
              <a:defRPr/>
            </a:pPr>
            <a:endParaRPr lang="en-US"/>
          </a:p>
        </p:txBody>
      </p:sp>
      <p:sp>
        <p:nvSpPr>
          <p:cNvPr id="8" name="Slide Number Placeholder 6"/>
          <p:cNvSpPr>
            <a:spLocks noGrp="1"/>
          </p:cNvSpPr>
          <p:nvPr>
            <p:ph type="sldNum" sz="quarter" idx="12"/>
          </p:nvPr>
        </p:nvSpPr>
        <p:spPr/>
        <p:txBody>
          <a:bodyPr/>
          <a:lstStyle>
            <a:lvl1pPr>
              <a:defRPr/>
            </a:lvl1pPr>
          </a:lstStyle>
          <a:p>
            <a:pPr>
              <a:defRPr/>
            </a:pPr>
            <a:fld id="{3DEC72D9-0234-0849-A78E-7C9F74E65B53}" type="slidenum">
              <a:rPr lang="en-US"/>
              <a:pPr>
                <a:defRPr/>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Alt.">
    <p:spTree>
      <p:nvGrpSpPr>
        <p:cNvPr id="1" name=""/>
        <p:cNvGrpSpPr/>
        <p:nvPr/>
      </p:nvGrpSpPr>
      <p:grpSpPr>
        <a:xfrm>
          <a:off x="0" y="0"/>
          <a:ext cx="0" cy="0"/>
          <a:chOff x="0" y="0"/>
          <a:chExt cx="0" cy="0"/>
        </a:xfrm>
      </p:grpSpPr>
      <p:grpSp>
        <p:nvGrpSpPr>
          <p:cNvPr id="5" name="Group 8"/>
          <p:cNvGrpSpPr>
            <a:grpSpLocks/>
          </p:cNvGrpSpPr>
          <p:nvPr/>
        </p:nvGrpSpPr>
        <p:grpSpPr bwMode="auto">
          <a:xfrm>
            <a:off x="4267200" y="0"/>
            <a:ext cx="4876800" cy="6858000"/>
            <a:chOff x="4267200" y="0"/>
            <a:chExt cx="4876800" cy="6858000"/>
          </a:xfrm>
        </p:grpSpPr>
        <p:pic>
          <p:nvPicPr>
            <p:cNvPr id="6" name="Picture 7" descr="Overlay-Blank.jpg"/>
            <p:cNvPicPr>
              <a:picLocks noChangeAspect="1"/>
            </p:cNvPicPr>
            <p:nvPr userDrawn="1"/>
          </p:nvPicPr>
          <p:blipFill>
            <a:blip r:embed="rId2"/>
            <a:srcRect l="4301" r="46875"/>
            <a:stretch>
              <a:fillRect/>
            </a:stretch>
          </p:blipFill>
          <p:spPr bwMode="auto">
            <a:xfrm>
              <a:off x="4495800" y="0"/>
              <a:ext cx="4648200"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flipH="1">
              <a:off x="4267200" y="0"/>
              <a:ext cx="267891" cy="6858000"/>
            </a:xfrm>
            <a:prstGeom prst="rect">
              <a:avLst/>
            </a:prstGeom>
            <a:noFill/>
            <a:ln w="9525">
              <a:noFill/>
              <a:miter lim="800000"/>
              <a:headEnd/>
              <a:tailEnd/>
            </a:ln>
          </p:spPr>
        </p:pic>
      </p:grpSp>
      <p:sp>
        <p:nvSpPr>
          <p:cNvPr id="2" name="Title 1"/>
          <p:cNvSpPr>
            <a:spLocks noGrp="1"/>
          </p:cNvSpPr>
          <p:nvPr>
            <p:ph type="title"/>
          </p:nvPr>
        </p:nvSpPr>
        <p:spPr>
          <a:xfrm>
            <a:off x="381000" y="609600"/>
            <a:ext cx="3612822" cy="1536192"/>
          </a:xfrm>
        </p:spPr>
        <p:txBody>
          <a:bodyPr rtlCol="0" anchor="b">
            <a:noAutofit/>
          </a:bodyPr>
          <a:lstStyle>
            <a:lvl1pPr algn="ctr" defTabSz="914400" rtl="0" eaLnBrk="1" latinLnBrk="0" hangingPunct="1">
              <a:lnSpc>
                <a:spcPct val="100000"/>
              </a:lnSpc>
              <a:spcBef>
                <a:spcPct val="0"/>
              </a:spcBef>
              <a:buNone/>
              <a:defRPr sz="3600" b="0" kern="1200">
                <a:solidFill>
                  <a:schemeClr val="tx2"/>
                </a:solidFill>
                <a:latin typeface="+mn-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4873625" y="381000"/>
            <a:ext cx="3813175" cy="5697538"/>
          </a:xfrm>
          <a:solidFill>
            <a:schemeClr val="bg1">
              <a:lumMod val="85000"/>
            </a:schemeClr>
          </a:solidFill>
          <a:ln w="101600">
            <a:noFill/>
            <a:miter lim="800000"/>
          </a:ln>
          <a:effectLst>
            <a:innerShdw blurRad="457200">
              <a:schemeClr val="tx1">
                <a:lumMod val="50000"/>
                <a:lumOff val="50000"/>
                <a:alpha val="80000"/>
              </a:schemeClr>
            </a:innerShdw>
            <a:softEdge rad="127000"/>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noProof="0" dirty="0"/>
          </a:p>
        </p:txBody>
      </p:sp>
      <p:sp>
        <p:nvSpPr>
          <p:cNvPr id="4" name="Text Placeholder 3"/>
          <p:cNvSpPr>
            <a:spLocks noGrp="1"/>
          </p:cNvSpPr>
          <p:nvPr>
            <p:ph type="body" sz="half" idx="2"/>
          </p:nvPr>
        </p:nvSpPr>
        <p:spPr>
          <a:xfrm>
            <a:off x="379984" y="2209799"/>
            <a:ext cx="3613792" cy="3222625"/>
          </a:xfrm>
        </p:spPr>
        <p:txBody>
          <a:bodyPr rtlCol="0">
            <a:normAutofit/>
          </a:bodyPr>
          <a:lstStyle>
            <a:lvl1pPr marL="0" indent="0" algn="ctr">
              <a:buNone/>
              <a:defRPr sz="1800" b="0" kern="120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4"/>
          <p:cNvSpPr>
            <a:spLocks noGrp="1"/>
          </p:cNvSpPr>
          <p:nvPr>
            <p:ph type="dt" sz="half" idx="10"/>
          </p:nvPr>
        </p:nvSpPr>
        <p:spPr/>
        <p:txBody>
          <a:bodyPr/>
          <a:lstStyle>
            <a:lvl1pPr>
              <a:defRPr/>
            </a:lvl1pPr>
          </a:lstStyle>
          <a:p>
            <a:pPr>
              <a:defRPr/>
            </a:pPr>
            <a:endParaRPr lang="en-US"/>
          </a:p>
        </p:txBody>
      </p:sp>
      <p:sp>
        <p:nvSpPr>
          <p:cNvPr id="9" name="Footer Placeholder 5"/>
          <p:cNvSpPr>
            <a:spLocks noGrp="1"/>
          </p:cNvSpPr>
          <p:nvPr>
            <p:ph type="ftr" sz="quarter" idx="11"/>
          </p:nvPr>
        </p:nvSpPr>
        <p:spPr/>
        <p:txBody>
          <a:bodyPr/>
          <a:lstStyle>
            <a:lvl1pPr>
              <a:defRPr/>
            </a:lvl1pPr>
          </a:lstStyle>
          <a:p>
            <a:pPr>
              <a:defRPr/>
            </a:pPr>
            <a:endParaRPr lang="en-US"/>
          </a:p>
        </p:txBody>
      </p:sp>
      <p:sp>
        <p:nvSpPr>
          <p:cNvPr id="10" name="Slide Number Placeholder 6"/>
          <p:cNvSpPr>
            <a:spLocks noGrp="1"/>
          </p:cNvSpPr>
          <p:nvPr>
            <p:ph type="sldNum" sz="quarter" idx="12"/>
          </p:nvPr>
        </p:nvSpPr>
        <p:spPr/>
        <p:txBody>
          <a:bodyPr/>
          <a:lstStyle>
            <a:lvl1pPr>
              <a:defRPr/>
            </a:lvl1pPr>
          </a:lstStyle>
          <a:p>
            <a:pPr>
              <a:defRPr/>
            </a:pPr>
            <a:fld id="{41B14F31-650F-F846-B7A6-35BA09D1AFFB}" type="slidenum">
              <a:rPr lang="en-US"/>
              <a:pPr>
                <a:defRPr/>
              </a:pPr>
              <a:t>‹#›</a:t>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grpSp>
        <p:nvGrpSpPr>
          <p:cNvPr id="4" name="Group 6"/>
          <p:cNvGrpSpPr>
            <a:grpSpLocks/>
          </p:cNvGrpSpPr>
          <p:nvPr/>
        </p:nvGrpSpPr>
        <p:grpSpPr bwMode="auto">
          <a:xfrm>
            <a:off x="0" y="1373188"/>
            <a:ext cx="9144000" cy="5484812"/>
            <a:chOff x="0" y="1372650"/>
            <a:chExt cx="9144000" cy="5485350"/>
          </a:xfrm>
        </p:grpSpPr>
        <p:pic>
          <p:nvPicPr>
            <p:cNvPr id="5"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2B86FEB9-CF7A-B848-AF2F-BE9E1FDF15D2}" type="slidenum">
              <a:rPr lang="en-US"/>
              <a:pPr>
                <a:defRPr/>
              </a:pPr>
              <a:t>‹#›</a:t>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grpSp>
        <p:nvGrpSpPr>
          <p:cNvPr id="4" name="Group 10"/>
          <p:cNvGrpSpPr>
            <a:grpSpLocks/>
          </p:cNvGrpSpPr>
          <p:nvPr/>
        </p:nvGrpSpPr>
        <p:grpSpPr bwMode="auto">
          <a:xfrm>
            <a:off x="0" y="0"/>
            <a:ext cx="7696200" cy="6858000"/>
            <a:chOff x="0" y="0"/>
            <a:chExt cx="7696200" cy="6858000"/>
          </a:xfrm>
        </p:grpSpPr>
        <p:pic>
          <p:nvPicPr>
            <p:cNvPr id="5" name="Picture 7" descr="Overlay-Blank.jpg"/>
            <p:cNvPicPr>
              <a:picLocks noChangeAspect="1"/>
            </p:cNvPicPr>
            <p:nvPr userDrawn="1"/>
          </p:nvPicPr>
          <p:blipFill>
            <a:blip r:embed="rId2"/>
            <a:srcRect l="1471" r="16862"/>
            <a:stretch>
              <a:fillRect/>
            </a:stretch>
          </p:blipFill>
          <p:spPr bwMode="auto">
            <a:xfrm>
              <a:off x="0" y="0"/>
              <a:ext cx="7467600" cy="6858000"/>
            </a:xfrm>
            <a:prstGeom prst="rect">
              <a:avLst/>
            </a:prstGeom>
            <a:noFill/>
            <a:ln w="9525">
              <a:noFill/>
              <a:miter lim="800000"/>
              <a:headEnd/>
              <a:tailEnd/>
            </a:ln>
          </p:spPr>
        </p:pic>
        <p:pic>
          <p:nvPicPr>
            <p:cNvPr id="6" name="Picture 8" descr="Overlay-VerticalBridge.jpg"/>
            <p:cNvPicPr>
              <a:picLocks noChangeAspect="1"/>
            </p:cNvPicPr>
            <p:nvPr userDrawn="1"/>
          </p:nvPicPr>
          <p:blipFill>
            <a:blip r:embed="rId3"/>
            <a:srcRect/>
            <a:stretch>
              <a:fillRect/>
            </a:stretch>
          </p:blipFill>
          <p:spPr bwMode="auto">
            <a:xfrm>
              <a:off x="7428309" y="0"/>
              <a:ext cx="267891" cy="6858000"/>
            </a:xfrm>
            <a:prstGeom prst="rect">
              <a:avLst/>
            </a:prstGeom>
            <a:noFill/>
            <a:ln w="9525">
              <a:noFill/>
              <a:miter lim="800000"/>
              <a:headEnd/>
              <a:tailEnd/>
            </a:ln>
          </p:spPr>
        </p:pic>
      </p:grpSp>
      <p:sp>
        <p:nvSpPr>
          <p:cNvPr id="2" name="Vertical Title 1"/>
          <p:cNvSpPr>
            <a:spLocks noGrp="1"/>
          </p:cNvSpPr>
          <p:nvPr>
            <p:ph type="title" orient="vert"/>
          </p:nvPr>
        </p:nvSpPr>
        <p:spPr>
          <a:xfrm>
            <a:off x="7620000" y="381001"/>
            <a:ext cx="1447800" cy="5697538"/>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381000" y="381001"/>
            <a:ext cx="6705600" cy="56975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4F8130B2-53C1-C742-BB72-C65A7D6485DA}"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AU"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AU" smtClean="0"/>
              <a:t>Click to edit Master text styles</a:t>
            </a:r>
          </a:p>
        </p:txBody>
      </p:sp>
      <p:sp>
        <p:nvSpPr>
          <p:cNvPr id="4" name="Rectangle 67"/>
          <p:cNvSpPr>
            <a:spLocks noGrp="1" noChangeArrowheads="1"/>
          </p:cNvSpPr>
          <p:nvPr>
            <p:ph type="dt" sz="half" idx="10"/>
          </p:nvPr>
        </p:nvSpPr>
        <p:spPr>
          <a:ln/>
        </p:spPr>
        <p:txBody>
          <a:bodyPr/>
          <a:lstStyle>
            <a:lvl1pPr>
              <a:defRPr/>
            </a:lvl1pPr>
          </a:lstStyle>
          <a:p>
            <a:pPr>
              <a:defRPr/>
            </a:pPr>
            <a:endParaRPr lang="en-US"/>
          </a:p>
        </p:txBody>
      </p:sp>
      <p:sp>
        <p:nvSpPr>
          <p:cNvPr id="5" name="Rectangle 68"/>
          <p:cNvSpPr>
            <a:spLocks noGrp="1" noChangeArrowheads="1"/>
          </p:cNvSpPr>
          <p:nvPr>
            <p:ph type="ftr" sz="quarter" idx="11"/>
          </p:nvPr>
        </p:nvSpPr>
        <p:spPr>
          <a:ln/>
        </p:spPr>
        <p:txBody>
          <a:bodyPr/>
          <a:lstStyle>
            <a:lvl1pPr>
              <a:defRPr/>
            </a:lvl1pPr>
          </a:lstStyle>
          <a:p>
            <a:pPr>
              <a:defRPr/>
            </a:pPr>
            <a:endParaRPr lang="en-US"/>
          </a:p>
        </p:txBody>
      </p:sp>
      <p:sp>
        <p:nvSpPr>
          <p:cNvPr id="6" name="Rectangle 69"/>
          <p:cNvSpPr>
            <a:spLocks noGrp="1" noChangeArrowheads="1"/>
          </p:cNvSpPr>
          <p:nvPr>
            <p:ph type="sldNum" sz="quarter" idx="12"/>
          </p:nvPr>
        </p:nvSpPr>
        <p:spPr>
          <a:ln/>
        </p:spPr>
        <p:txBody>
          <a:bodyPr/>
          <a:lstStyle>
            <a:lvl1pPr>
              <a:defRPr/>
            </a:lvl1pPr>
          </a:lstStyle>
          <a:p>
            <a:pPr>
              <a:defRPr/>
            </a:pPr>
            <a:fld id="{D60B9FC7-6686-5347-9CB0-1546F2BC5E35}" type="slidenum">
              <a:rPr lang="en-US"/>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sz="half" idx="1"/>
          </p:nvPr>
        </p:nvSpPr>
        <p:spPr>
          <a:xfrm>
            <a:off x="457200" y="1676400"/>
            <a:ext cx="4038600" cy="4454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Content Placeholder 3"/>
          <p:cNvSpPr>
            <a:spLocks noGrp="1"/>
          </p:cNvSpPr>
          <p:nvPr>
            <p:ph sz="half" idx="2"/>
          </p:nvPr>
        </p:nvSpPr>
        <p:spPr>
          <a:xfrm>
            <a:off x="4648200" y="1676400"/>
            <a:ext cx="4038600" cy="4454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5" name="Rectangle 67"/>
          <p:cNvSpPr>
            <a:spLocks noGrp="1" noChangeArrowheads="1"/>
          </p:cNvSpPr>
          <p:nvPr>
            <p:ph type="dt" sz="half" idx="10"/>
          </p:nvPr>
        </p:nvSpPr>
        <p:spPr>
          <a:ln/>
        </p:spPr>
        <p:txBody>
          <a:bodyPr/>
          <a:lstStyle>
            <a:lvl1pPr>
              <a:defRPr/>
            </a:lvl1pPr>
          </a:lstStyle>
          <a:p>
            <a:pPr>
              <a:defRPr/>
            </a:pPr>
            <a:endParaRPr lang="en-US"/>
          </a:p>
        </p:txBody>
      </p:sp>
      <p:sp>
        <p:nvSpPr>
          <p:cNvPr id="6" name="Rectangle 68"/>
          <p:cNvSpPr>
            <a:spLocks noGrp="1" noChangeArrowheads="1"/>
          </p:cNvSpPr>
          <p:nvPr>
            <p:ph type="ftr" sz="quarter" idx="11"/>
          </p:nvPr>
        </p:nvSpPr>
        <p:spPr>
          <a:ln/>
        </p:spPr>
        <p:txBody>
          <a:bodyPr/>
          <a:lstStyle>
            <a:lvl1pPr>
              <a:defRPr/>
            </a:lvl1pPr>
          </a:lstStyle>
          <a:p>
            <a:pPr>
              <a:defRPr/>
            </a:pPr>
            <a:endParaRPr lang="en-US"/>
          </a:p>
        </p:txBody>
      </p:sp>
      <p:sp>
        <p:nvSpPr>
          <p:cNvPr id="7" name="Rectangle 69"/>
          <p:cNvSpPr>
            <a:spLocks noGrp="1" noChangeArrowheads="1"/>
          </p:cNvSpPr>
          <p:nvPr>
            <p:ph type="sldNum" sz="quarter" idx="12"/>
          </p:nvPr>
        </p:nvSpPr>
        <p:spPr>
          <a:ln/>
        </p:spPr>
        <p:txBody>
          <a:bodyPr/>
          <a:lstStyle>
            <a:lvl1pPr>
              <a:defRPr/>
            </a:lvl1pPr>
          </a:lstStyle>
          <a:p>
            <a:pPr>
              <a:defRPr/>
            </a:pPr>
            <a:fld id="{92B5C8B5-2ACE-8D46-AC11-C6D02B882DBE}"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AU"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7" name="Rectangle 67"/>
          <p:cNvSpPr>
            <a:spLocks noGrp="1" noChangeArrowheads="1"/>
          </p:cNvSpPr>
          <p:nvPr>
            <p:ph type="dt" sz="half" idx="10"/>
          </p:nvPr>
        </p:nvSpPr>
        <p:spPr>
          <a:ln/>
        </p:spPr>
        <p:txBody>
          <a:bodyPr/>
          <a:lstStyle>
            <a:lvl1pPr>
              <a:defRPr/>
            </a:lvl1pPr>
          </a:lstStyle>
          <a:p>
            <a:pPr>
              <a:defRPr/>
            </a:pPr>
            <a:endParaRPr lang="en-US"/>
          </a:p>
        </p:txBody>
      </p:sp>
      <p:sp>
        <p:nvSpPr>
          <p:cNvPr id="8" name="Rectangle 68"/>
          <p:cNvSpPr>
            <a:spLocks noGrp="1" noChangeArrowheads="1"/>
          </p:cNvSpPr>
          <p:nvPr>
            <p:ph type="ftr" sz="quarter" idx="11"/>
          </p:nvPr>
        </p:nvSpPr>
        <p:spPr>
          <a:ln/>
        </p:spPr>
        <p:txBody>
          <a:bodyPr/>
          <a:lstStyle>
            <a:lvl1pPr>
              <a:defRPr/>
            </a:lvl1pPr>
          </a:lstStyle>
          <a:p>
            <a:pPr>
              <a:defRPr/>
            </a:pPr>
            <a:endParaRPr lang="en-US"/>
          </a:p>
        </p:txBody>
      </p:sp>
      <p:sp>
        <p:nvSpPr>
          <p:cNvPr id="9" name="Rectangle 69"/>
          <p:cNvSpPr>
            <a:spLocks noGrp="1" noChangeArrowheads="1"/>
          </p:cNvSpPr>
          <p:nvPr>
            <p:ph type="sldNum" sz="quarter" idx="12"/>
          </p:nvPr>
        </p:nvSpPr>
        <p:spPr>
          <a:ln/>
        </p:spPr>
        <p:txBody>
          <a:bodyPr/>
          <a:lstStyle>
            <a:lvl1pPr>
              <a:defRPr/>
            </a:lvl1pPr>
          </a:lstStyle>
          <a:p>
            <a:pPr>
              <a:defRPr/>
            </a:pPr>
            <a:fld id="{DA9E763C-3782-2941-8360-E3F03AEA7D09}"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Rectangle 67"/>
          <p:cNvSpPr>
            <a:spLocks noGrp="1" noChangeArrowheads="1"/>
          </p:cNvSpPr>
          <p:nvPr>
            <p:ph type="dt" sz="half" idx="10"/>
          </p:nvPr>
        </p:nvSpPr>
        <p:spPr>
          <a:ln/>
        </p:spPr>
        <p:txBody>
          <a:bodyPr/>
          <a:lstStyle>
            <a:lvl1pPr>
              <a:defRPr/>
            </a:lvl1pPr>
          </a:lstStyle>
          <a:p>
            <a:pPr>
              <a:defRPr/>
            </a:pPr>
            <a:endParaRPr lang="en-US"/>
          </a:p>
        </p:txBody>
      </p:sp>
      <p:sp>
        <p:nvSpPr>
          <p:cNvPr id="4" name="Rectangle 68"/>
          <p:cNvSpPr>
            <a:spLocks noGrp="1" noChangeArrowheads="1"/>
          </p:cNvSpPr>
          <p:nvPr>
            <p:ph type="ftr" sz="quarter" idx="11"/>
          </p:nvPr>
        </p:nvSpPr>
        <p:spPr>
          <a:ln/>
        </p:spPr>
        <p:txBody>
          <a:bodyPr/>
          <a:lstStyle>
            <a:lvl1pPr>
              <a:defRPr/>
            </a:lvl1pPr>
          </a:lstStyle>
          <a:p>
            <a:pPr>
              <a:defRPr/>
            </a:pPr>
            <a:endParaRPr lang="en-US"/>
          </a:p>
        </p:txBody>
      </p:sp>
      <p:sp>
        <p:nvSpPr>
          <p:cNvPr id="5" name="Rectangle 69"/>
          <p:cNvSpPr>
            <a:spLocks noGrp="1" noChangeArrowheads="1"/>
          </p:cNvSpPr>
          <p:nvPr>
            <p:ph type="sldNum" sz="quarter" idx="12"/>
          </p:nvPr>
        </p:nvSpPr>
        <p:spPr>
          <a:ln/>
        </p:spPr>
        <p:txBody>
          <a:bodyPr/>
          <a:lstStyle>
            <a:lvl1pPr>
              <a:defRPr/>
            </a:lvl1pPr>
          </a:lstStyle>
          <a:p>
            <a:pPr>
              <a:defRPr/>
            </a:pPr>
            <a:fld id="{1E240AA3-233B-FB4A-9F8F-C96C5A6CF6E3}"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Rectangle 67"/>
          <p:cNvSpPr>
            <a:spLocks noGrp="1" noChangeArrowheads="1"/>
          </p:cNvSpPr>
          <p:nvPr>
            <p:ph type="dt" sz="half" idx="10"/>
          </p:nvPr>
        </p:nvSpPr>
        <p:spPr>
          <a:ln/>
        </p:spPr>
        <p:txBody>
          <a:bodyPr/>
          <a:lstStyle>
            <a:lvl1pPr>
              <a:defRPr/>
            </a:lvl1pPr>
          </a:lstStyle>
          <a:p>
            <a:pPr>
              <a:defRPr/>
            </a:pPr>
            <a:endParaRPr lang="en-US"/>
          </a:p>
        </p:txBody>
      </p:sp>
      <p:sp>
        <p:nvSpPr>
          <p:cNvPr id="3" name="Rectangle 68"/>
          <p:cNvSpPr>
            <a:spLocks noGrp="1" noChangeArrowheads="1"/>
          </p:cNvSpPr>
          <p:nvPr>
            <p:ph type="ftr" sz="quarter" idx="11"/>
          </p:nvPr>
        </p:nvSpPr>
        <p:spPr>
          <a:ln/>
        </p:spPr>
        <p:txBody>
          <a:bodyPr/>
          <a:lstStyle>
            <a:lvl1pPr>
              <a:defRPr/>
            </a:lvl1pPr>
          </a:lstStyle>
          <a:p>
            <a:pPr>
              <a:defRPr/>
            </a:pPr>
            <a:endParaRPr lang="en-US"/>
          </a:p>
        </p:txBody>
      </p:sp>
      <p:sp>
        <p:nvSpPr>
          <p:cNvPr id="4" name="Rectangle 69"/>
          <p:cNvSpPr>
            <a:spLocks noGrp="1" noChangeArrowheads="1"/>
          </p:cNvSpPr>
          <p:nvPr>
            <p:ph type="sldNum" sz="quarter" idx="12"/>
          </p:nvPr>
        </p:nvSpPr>
        <p:spPr>
          <a:ln/>
        </p:spPr>
        <p:txBody>
          <a:bodyPr/>
          <a:lstStyle>
            <a:lvl1pPr>
              <a:defRPr/>
            </a:lvl1pPr>
          </a:lstStyle>
          <a:p>
            <a:pPr>
              <a:defRPr/>
            </a:pPr>
            <a:fld id="{D15D372B-D420-C54D-8767-D73AC5A101C8}"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Rectangle 67"/>
          <p:cNvSpPr>
            <a:spLocks noGrp="1" noChangeArrowheads="1"/>
          </p:cNvSpPr>
          <p:nvPr>
            <p:ph type="dt" sz="half" idx="10"/>
          </p:nvPr>
        </p:nvSpPr>
        <p:spPr>
          <a:ln/>
        </p:spPr>
        <p:txBody>
          <a:bodyPr/>
          <a:lstStyle>
            <a:lvl1pPr>
              <a:defRPr/>
            </a:lvl1pPr>
          </a:lstStyle>
          <a:p>
            <a:pPr>
              <a:defRPr/>
            </a:pPr>
            <a:endParaRPr lang="en-US"/>
          </a:p>
        </p:txBody>
      </p:sp>
      <p:sp>
        <p:nvSpPr>
          <p:cNvPr id="6" name="Rectangle 68"/>
          <p:cNvSpPr>
            <a:spLocks noGrp="1" noChangeArrowheads="1"/>
          </p:cNvSpPr>
          <p:nvPr>
            <p:ph type="ftr" sz="quarter" idx="11"/>
          </p:nvPr>
        </p:nvSpPr>
        <p:spPr>
          <a:ln/>
        </p:spPr>
        <p:txBody>
          <a:bodyPr/>
          <a:lstStyle>
            <a:lvl1pPr>
              <a:defRPr/>
            </a:lvl1pPr>
          </a:lstStyle>
          <a:p>
            <a:pPr>
              <a:defRPr/>
            </a:pPr>
            <a:endParaRPr lang="en-US"/>
          </a:p>
        </p:txBody>
      </p:sp>
      <p:sp>
        <p:nvSpPr>
          <p:cNvPr id="7" name="Rectangle 69"/>
          <p:cNvSpPr>
            <a:spLocks noGrp="1" noChangeArrowheads="1"/>
          </p:cNvSpPr>
          <p:nvPr>
            <p:ph type="sldNum" sz="quarter" idx="12"/>
          </p:nvPr>
        </p:nvSpPr>
        <p:spPr>
          <a:ln/>
        </p:spPr>
        <p:txBody>
          <a:bodyPr/>
          <a:lstStyle>
            <a:lvl1pPr>
              <a:defRPr/>
            </a:lvl1pPr>
          </a:lstStyle>
          <a:p>
            <a:pPr>
              <a:defRPr/>
            </a:pPr>
            <a:fld id="{1B9642DF-26EE-714A-A24A-028B6D176270}"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Rectangle 67"/>
          <p:cNvSpPr>
            <a:spLocks noGrp="1" noChangeArrowheads="1"/>
          </p:cNvSpPr>
          <p:nvPr>
            <p:ph type="dt" sz="half" idx="10"/>
          </p:nvPr>
        </p:nvSpPr>
        <p:spPr>
          <a:ln/>
        </p:spPr>
        <p:txBody>
          <a:bodyPr/>
          <a:lstStyle>
            <a:lvl1pPr>
              <a:defRPr/>
            </a:lvl1pPr>
          </a:lstStyle>
          <a:p>
            <a:pPr>
              <a:defRPr/>
            </a:pPr>
            <a:endParaRPr lang="en-US"/>
          </a:p>
        </p:txBody>
      </p:sp>
      <p:sp>
        <p:nvSpPr>
          <p:cNvPr id="6" name="Rectangle 68"/>
          <p:cNvSpPr>
            <a:spLocks noGrp="1" noChangeArrowheads="1"/>
          </p:cNvSpPr>
          <p:nvPr>
            <p:ph type="ftr" sz="quarter" idx="11"/>
          </p:nvPr>
        </p:nvSpPr>
        <p:spPr>
          <a:ln/>
        </p:spPr>
        <p:txBody>
          <a:bodyPr/>
          <a:lstStyle>
            <a:lvl1pPr>
              <a:defRPr/>
            </a:lvl1pPr>
          </a:lstStyle>
          <a:p>
            <a:pPr>
              <a:defRPr/>
            </a:pPr>
            <a:endParaRPr lang="en-US"/>
          </a:p>
        </p:txBody>
      </p:sp>
      <p:sp>
        <p:nvSpPr>
          <p:cNvPr id="7" name="Rectangle 69"/>
          <p:cNvSpPr>
            <a:spLocks noGrp="1" noChangeArrowheads="1"/>
          </p:cNvSpPr>
          <p:nvPr>
            <p:ph type="sldNum" sz="quarter" idx="12"/>
          </p:nvPr>
        </p:nvSpPr>
        <p:spPr>
          <a:ln/>
        </p:spPr>
        <p:txBody>
          <a:bodyPr/>
          <a:lstStyle>
            <a:lvl1pPr>
              <a:defRPr/>
            </a:lvl1pPr>
          </a:lstStyle>
          <a:p>
            <a:pPr>
              <a:defRPr/>
            </a:pPr>
            <a:fld id="{D207D039-DE9B-EB48-B3A9-EAE8E52898D0}"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3175" y="4267200"/>
            <a:ext cx="9140825" cy="2590800"/>
            <a:chOff x="2" y="2688"/>
            <a:chExt cx="5758" cy="1632"/>
          </a:xfrm>
        </p:grpSpPr>
        <p:sp>
          <p:nvSpPr>
            <p:cNvPr id="89091" name="Freeform 3"/>
            <p:cNvSpPr>
              <a:spLocks/>
            </p:cNvSpPr>
            <p:nvPr/>
          </p:nvSpPr>
          <p:spPr bwMode="hidden">
            <a:xfrm>
              <a:off x="2" y="2688"/>
              <a:ext cx="5758" cy="1632"/>
            </a:xfrm>
            <a:custGeom>
              <a:avLst/>
              <a:gdLst/>
              <a:ahLst/>
              <a:cxnLst>
                <a:cxn ang="0">
                  <a:pos x="5740" y="4316"/>
                </a:cxn>
                <a:cxn ang="0">
                  <a:pos x="0" y="4316"/>
                </a:cxn>
                <a:cxn ang="0">
                  <a:pos x="0" y="0"/>
                </a:cxn>
                <a:cxn ang="0">
                  <a:pos x="5740" y="0"/>
                </a:cxn>
                <a:cxn ang="0">
                  <a:pos x="5740" y="4316"/>
                </a:cxn>
                <a:cxn ang="0">
                  <a:pos x="5740" y="4316"/>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grpSp>
          <p:nvGrpSpPr>
            <p:cNvPr id="1033" name="Group 4"/>
            <p:cNvGrpSpPr>
              <a:grpSpLocks/>
            </p:cNvGrpSpPr>
            <p:nvPr/>
          </p:nvGrpSpPr>
          <p:grpSpPr bwMode="auto">
            <a:xfrm>
              <a:off x="1776" y="3024"/>
              <a:ext cx="3929" cy="1290"/>
              <a:chOff x="1776" y="3024"/>
              <a:chExt cx="3929" cy="1290"/>
            </a:xfrm>
          </p:grpSpPr>
          <p:grpSp>
            <p:nvGrpSpPr>
              <p:cNvPr id="1034" name="Group 5"/>
              <p:cNvGrpSpPr>
                <a:grpSpLocks/>
              </p:cNvGrpSpPr>
              <p:nvPr userDrawn="1"/>
            </p:nvGrpSpPr>
            <p:grpSpPr bwMode="auto">
              <a:xfrm>
                <a:off x="2268" y="3934"/>
                <a:ext cx="638" cy="377"/>
                <a:chOff x="2268" y="3934"/>
                <a:chExt cx="638" cy="377"/>
              </a:xfrm>
            </p:grpSpPr>
            <p:sp>
              <p:nvSpPr>
                <p:cNvPr id="89094" name="Oval 6"/>
                <p:cNvSpPr>
                  <a:spLocks noChangeArrowheads="1"/>
                </p:cNvSpPr>
                <p:nvPr/>
              </p:nvSpPr>
              <p:spPr bwMode="hidden">
                <a:xfrm>
                  <a:off x="2268" y="3934"/>
                  <a:ext cx="638" cy="377"/>
                </a:xfrm>
                <a:prstGeom prst="ellipse">
                  <a:avLst/>
                </a:prstGeom>
                <a:gradFill rotWithShape="0">
                  <a:gsLst>
                    <a:gs pos="0">
                      <a:schemeClr val="accent1">
                        <a:gamma/>
                        <a:shade val="87843"/>
                        <a:invGamma/>
                      </a:schemeClr>
                    </a:gs>
                    <a:gs pos="100000">
                      <a:schemeClr val="accent1"/>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89095" name="Oval 7"/>
                <p:cNvSpPr>
                  <a:spLocks noChangeArrowheads="1"/>
                </p:cNvSpPr>
                <p:nvPr/>
              </p:nvSpPr>
              <p:spPr bwMode="hidden">
                <a:xfrm>
                  <a:off x="2314" y="3958"/>
                  <a:ext cx="543" cy="332"/>
                </a:xfrm>
                <a:prstGeom prst="ellipse">
                  <a:avLst/>
                </a:prstGeom>
                <a:gradFill rotWithShape="0">
                  <a:gsLst>
                    <a:gs pos="0">
                      <a:schemeClr val="accent1"/>
                    </a:gs>
                    <a:gs pos="100000">
                      <a:schemeClr val="accent1">
                        <a:gamma/>
                        <a:shade val="87843"/>
                        <a:invGamma/>
                      </a:schemeClr>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89096" name="Oval 8"/>
                <p:cNvSpPr>
                  <a:spLocks noChangeArrowheads="1"/>
                </p:cNvSpPr>
                <p:nvPr/>
              </p:nvSpPr>
              <p:spPr bwMode="hidden">
                <a:xfrm>
                  <a:off x="2341" y="3979"/>
                  <a:ext cx="501" cy="299"/>
                </a:xfrm>
                <a:prstGeom prst="ellipse">
                  <a:avLst/>
                </a:prstGeom>
                <a:gradFill rotWithShape="0">
                  <a:gsLst>
                    <a:gs pos="0">
                      <a:schemeClr val="accent1">
                        <a:gamma/>
                        <a:shade val="90980"/>
                        <a:invGamma/>
                      </a:schemeClr>
                    </a:gs>
                    <a:gs pos="100000">
                      <a:schemeClr val="accent1"/>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89097" name="Oval 9"/>
                <p:cNvSpPr>
                  <a:spLocks noChangeArrowheads="1"/>
                </p:cNvSpPr>
                <p:nvPr/>
              </p:nvSpPr>
              <p:spPr bwMode="hidden">
                <a:xfrm>
                  <a:off x="2368" y="3997"/>
                  <a:ext cx="444" cy="258"/>
                </a:xfrm>
                <a:prstGeom prst="ellipse">
                  <a:avLst/>
                </a:prstGeom>
                <a:gradFill rotWithShape="0">
                  <a:gsLst>
                    <a:gs pos="0">
                      <a:schemeClr val="accent1">
                        <a:gamma/>
                        <a:shade val="8784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89098" name="Oval 10"/>
                <p:cNvSpPr>
                  <a:spLocks noChangeArrowheads="1"/>
                </p:cNvSpPr>
                <p:nvPr/>
              </p:nvSpPr>
              <p:spPr bwMode="hidden">
                <a:xfrm>
                  <a:off x="2385" y="4005"/>
                  <a:ext cx="413" cy="240"/>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89099" name="Oval 11"/>
                <p:cNvSpPr>
                  <a:spLocks noChangeArrowheads="1"/>
                </p:cNvSpPr>
                <p:nvPr/>
              </p:nvSpPr>
              <p:spPr bwMode="hidden">
                <a:xfrm>
                  <a:off x="2437" y="4026"/>
                  <a:ext cx="306" cy="192"/>
                </a:xfrm>
                <a:prstGeom prst="ellipse">
                  <a:avLst/>
                </a:prstGeom>
                <a:gradFill rotWithShape="0">
                  <a:gsLst>
                    <a:gs pos="0">
                      <a:schemeClr val="accent1">
                        <a:gamma/>
                        <a:shade val="8784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89100" name="Oval 12"/>
                <p:cNvSpPr>
                  <a:spLocks noChangeArrowheads="1"/>
                </p:cNvSpPr>
                <p:nvPr/>
              </p:nvSpPr>
              <p:spPr bwMode="hidden">
                <a:xfrm>
                  <a:off x="2476" y="4056"/>
                  <a:ext cx="227" cy="135"/>
                </a:xfrm>
                <a:prstGeom prst="ellipse">
                  <a:avLst/>
                </a:prstGeom>
                <a:gradFill rotWithShape="0">
                  <a:gsLst>
                    <a:gs pos="0">
                      <a:schemeClr val="accent1"/>
                    </a:gs>
                    <a:gs pos="100000">
                      <a:schemeClr val="accent1">
                        <a:gamma/>
                        <a:shade val="90980"/>
                        <a:invGamma/>
                      </a:schemeClr>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89101" name="Oval 13"/>
                <p:cNvSpPr>
                  <a:spLocks noChangeArrowheads="1"/>
                </p:cNvSpPr>
                <p:nvPr/>
              </p:nvSpPr>
              <p:spPr bwMode="hidden">
                <a:xfrm>
                  <a:off x="2542" y="4097"/>
                  <a:ext cx="90" cy="60"/>
                </a:xfrm>
                <a:prstGeom prst="ellipse">
                  <a:avLst/>
                </a:prstGeom>
                <a:gradFill rotWithShape="0">
                  <a:gsLst>
                    <a:gs pos="0">
                      <a:schemeClr val="accent1"/>
                    </a:gs>
                    <a:gs pos="100000">
                      <a:schemeClr val="accent1">
                        <a:gamma/>
                        <a:shade val="90980"/>
                        <a:invGamma/>
                      </a:schemeClr>
                    </a:gs>
                  </a:gsLst>
                  <a:lin ang="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sp>
            <p:nvSpPr>
              <p:cNvPr id="89102" name="Oval 14"/>
              <p:cNvSpPr>
                <a:spLocks noChangeArrowheads="1"/>
              </p:cNvSpPr>
              <p:nvPr/>
            </p:nvSpPr>
            <p:spPr bwMode="hidden">
              <a:xfrm>
                <a:off x="3686" y="3810"/>
                <a:ext cx="532" cy="327"/>
              </a:xfrm>
              <a:prstGeom prst="ellipse">
                <a:avLst/>
              </a:prstGeom>
              <a:gradFill rotWithShape="0">
                <a:gsLst>
                  <a:gs pos="0">
                    <a:schemeClr val="accent1"/>
                  </a:gs>
                  <a:gs pos="100000">
                    <a:schemeClr val="accent1">
                      <a:gamma/>
                      <a:shade val="90980"/>
                      <a:invGamma/>
                    </a:schemeClr>
                  </a:gs>
                </a:gsLst>
                <a:path path="shape">
                  <a:fillToRect l="50000" t="50000" r="50000" b="50000"/>
                </a:path>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89103" name="Oval 15"/>
              <p:cNvSpPr>
                <a:spLocks noChangeArrowheads="1"/>
              </p:cNvSpPr>
              <p:nvPr/>
            </p:nvSpPr>
            <p:spPr bwMode="hidden">
              <a:xfrm>
                <a:off x="3726" y="3840"/>
                <a:ext cx="452" cy="275"/>
              </a:xfrm>
              <a:prstGeom prst="ellipse">
                <a:avLst/>
              </a:prstGeom>
              <a:gradFill rotWithShape="0">
                <a:gsLst>
                  <a:gs pos="0">
                    <a:schemeClr val="accent1">
                      <a:gamma/>
                      <a:shade val="90980"/>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89104" name="Oval 16"/>
              <p:cNvSpPr>
                <a:spLocks noChangeArrowheads="1"/>
              </p:cNvSpPr>
              <p:nvPr/>
            </p:nvSpPr>
            <p:spPr bwMode="hidden">
              <a:xfrm>
                <a:off x="3782" y="3872"/>
                <a:ext cx="344" cy="207"/>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89105" name="Oval 17"/>
              <p:cNvSpPr>
                <a:spLocks noChangeArrowheads="1"/>
              </p:cNvSpPr>
              <p:nvPr/>
            </p:nvSpPr>
            <p:spPr bwMode="hidden">
              <a:xfrm>
                <a:off x="3822" y="3896"/>
                <a:ext cx="262" cy="159"/>
              </a:xfrm>
              <a:prstGeom prst="ellipse">
                <a:avLst/>
              </a:prstGeom>
              <a:gradFill rotWithShape="0">
                <a:gsLst>
                  <a:gs pos="0">
                    <a:schemeClr val="accent1">
                      <a:gamma/>
                      <a:shade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89106" name="Oval 18"/>
              <p:cNvSpPr>
                <a:spLocks noChangeArrowheads="1"/>
              </p:cNvSpPr>
              <p:nvPr/>
            </p:nvSpPr>
            <p:spPr bwMode="hidden">
              <a:xfrm>
                <a:off x="3856" y="3922"/>
                <a:ext cx="192" cy="107"/>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89107" name="Freeform 19"/>
              <p:cNvSpPr>
                <a:spLocks/>
              </p:cNvSpPr>
              <p:nvPr/>
            </p:nvSpPr>
            <p:spPr bwMode="hidden">
              <a:xfrm>
                <a:off x="3575" y="3715"/>
                <a:ext cx="383" cy="161"/>
              </a:xfrm>
              <a:custGeom>
                <a:avLst/>
                <a:gdLst/>
                <a:ahLst/>
                <a:cxnLst>
                  <a:cxn ang="0">
                    <a:pos x="376" y="12"/>
                  </a:cxn>
                  <a:cxn ang="0">
                    <a:pos x="257" y="24"/>
                  </a:cxn>
                  <a:cxn ang="0">
                    <a:pos x="149" y="54"/>
                  </a:cxn>
                  <a:cxn ang="0">
                    <a:pos x="101" y="77"/>
                  </a:cxn>
                  <a:cxn ang="0">
                    <a:pos x="59" y="101"/>
                  </a:cxn>
                  <a:cxn ang="0">
                    <a:pos x="24" y="131"/>
                  </a:cxn>
                  <a:cxn ang="0">
                    <a:pos x="0" y="161"/>
                  </a:cxn>
                  <a:cxn ang="0">
                    <a:pos x="0" y="137"/>
                  </a:cxn>
                  <a:cxn ang="0">
                    <a:pos x="29" y="107"/>
                  </a:cxn>
                  <a:cxn ang="0">
                    <a:pos x="65" y="83"/>
                  </a:cxn>
                  <a:cxn ang="0">
                    <a:pos x="155" y="36"/>
                  </a:cxn>
                  <a:cxn ang="0">
                    <a:pos x="257" y="12"/>
                  </a:cxn>
                  <a:cxn ang="0">
                    <a:pos x="376" y="0"/>
                  </a:cxn>
                  <a:cxn ang="0">
                    <a:pos x="376" y="0"/>
                  </a:cxn>
                  <a:cxn ang="0">
                    <a:pos x="382" y="0"/>
                  </a:cxn>
                  <a:cxn ang="0">
                    <a:pos x="382" y="12"/>
                  </a:cxn>
                  <a:cxn ang="0">
                    <a:pos x="376" y="12"/>
                  </a:cxn>
                  <a:cxn ang="0">
                    <a:pos x="376" y="12"/>
                  </a:cxn>
                  <a:cxn ang="0">
                    <a:pos x="376" y="12"/>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1">
                      <a:gamma/>
                      <a:shade val="94118"/>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9108" name="Freeform 20"/>
              <p:cNvSpPr>
                <a:spLocks/>
              </p:cNvSpPr>
              <p:nvPr/>
            </p:nvSpPr>
            <p:spPr bwMode="hidden">
              <a:xfrm>
                <a:off x="3695" y="4170"/>
                <a:ext cx="444" cy="66"/>
              </a:xfrm>
              <a:custGeom>
                <a:avLst/>
                <a:gdLst/>
                <a:ahLst/>
                <a:cxnLst>
                  <a:cxn ang="0">
                    <a:pos x="257" y="54"/>
                  </a:cxn>
                  <a:cxn ang="0">
                    <a:pos x="353" y="48"/>
                  </a:cxn>
                  <a:cxn ang="0">
                    <a:pos x="443" y="24"/>
                  </a:cxn>
                  <a:cxn ang="0">
                    <a:pos x="443" y="36"/>
                  </a:cxn>
                  <a:cxn ang="0">
                    <a:pos x="353" y="60"/>
                  </a:cxn>
                  <a:cxn ang="0">
                    <a:pos x="257" y="66"/>
                  </a:cxn>
                  <a:cxn ang="0">
                    <a:pos x="186" y="60"/>
                  </a:cxn>
                  <a:cxn ang="0">
                    <a:pos x="120" y="48"/>
                  </a:cxn>
                  <a:cxn ang="0">
                    <a:pos x="60" y="36"/>
                  </a:cxn>
                  <a:cxn ang="0">
                    <a:pos x="0" y="12"/>
                  </a:cxn>
                  <a:cxn ang="0">
                    <a:pos x="0" y="0"/>
                  </a:cxn>
                  <a:cxn ang="0">
                    <a:pos x="54" y="24"/>
                  </a:cxn>
                  <a:cxn ang="0">
                    <a:pos x="120" y="36"/>
                  </a:cxn>
                  <a:cxn ang="0">
                    <a:pos x="186" y="48"/>
                  </a:cxn>
                  <a:cxn ang="0">
                    <a:pos x="257" y="54"/>
                  </a:cxn>
                  <a:cxn ang="0">
                    <a:pos x="257" y="54"/>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1">
                      <a:gamma/>
                      <a:shade val="84706"/>
                      <a:invGamma/>
                    </a:schemeClr>
                  </a:gs>
                  <a:gs pos="100000">
                    <a:schemeClr val="accent1"/>
                  </a:gs>
                </a:gsLst>
                <a:lin ang="189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9109" name="Freeform 21"/>
              <p:cNvSpPr>
                <a:spLocks/>
              </p:cNvSpPr>
              <p:nvPr/>
            </p:nvSpPr>
            <p:spPr bwMode="hidden">
              <a:xfrm>
                <a:off x="3527" y="3906"/>
                <a:ext cx="89" cy="216"/>
              </a:xfrm>
              <a:custGeom>
                <a:avLst/>
                <a:gdLst/>
                <a:ahLst/>
                <a:cxnLst>
                  <a:cxn ang="0">
                    <a:pos x="12" y="66"/>
                  </a:cxn>
                  <a:cxn ang="0">
                    <a:pos x="18" y="108"/>
                  </a:cxn>
                  <a:cxn ang="0">
                    <a:pos x="36" y="144"/>
                  </a:cxn>
                  <a:cxn ang="0">
                    <a:pos x="60" y="180"/>
                  </a:cxn>
                  <a:cxn ang="0">
                    <a:pos x="89" y="216"/>
                  </a:cxn>
                  <a:cxn ang="0">
                    <a:pos x="72" y="216"/>
                  </a:cxn>
                  <a:cxn ang="0">
                    <a:pos x="42" y="180"/>
                  </a:cxn>
                  <a:cxn ang="0">
                    <a:pos x="18" y="144"/>
                  </a:cxn>
                  <a:cxn ang="0">
                    <a:pos x="6" y="108"/>
                  </a:cxn>
                  <a:cxn ang="0">
                    <a:pos x="0" y="66"/>
                  </a:cxn>
                  <a:cxn ang="0">
                    <a:pos x="0" y="30"/>
                  </a:cxn>
                  <a:cxn ang="0">
                    <a:pos x="12" y="0"/>
                  </a:cxn>
                  <a:cxn ang="0">
                    <a:pos x="30" y="0"/>
                  </a:cxn>
                  <a:cxn ang="0">
                    <a:pos x="18" y="30"/>
                  </a:cxn>
                  <a:cxn ang="0">
                    <a:pos x="12" y="66"/>
                  </a:cxn>
                  <a:cxn ang="0">
                    <a:pos x="12" y="66"/>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9110" name="Freeform 22"/>
              <p:cNvSpPr>
                <a:spLocks/>
              </p:cNvSpPr>
              <p:nvPr/>
            </p:nvSpPr>
            <p:spPr bwMode="hidden">
              <a:xfrm>
                <a:off x="3569" y="3745"/>
                <a:ext cx="750" cy="461"/>
              </a:xfrm>
              <a:custGeom>
                <a:avLst/>
                <a:gdLst/>
                <a:ahLst/>
                <a:cxnLst>
                  <a:cxn ang="0">
                    <a:pos x="382" y="443"/>
                  </a:cxn>
                  <a:cxn ang="0">
                    <a:pos x="311" y="437"/>
                  </a:cxn>
                  <a:cxn ang="0">
                    <a:pos x="245" y="425"/>
                  </a:cxn>
                  <a:cxn ang="0">
                    <a:pos x="185" y="407"/>
                  </a:cxn>
                  <a:cxn ang="0">
                    <a:pos x="131" y="383"/>
                  </a:cxn>
                  <a:cxn ang="0">
                    <a:pos x="83" y="347"/>
                  </a:cxn>
                  <a:cxn ang="0">
                    <a:pos x="53" y="311"/>
                  </a:cxn>
                  <a:cxn ang="0">
                    <a:pos x="30" y="269"/>
                  </a:cxn>
                  <a:cxn ang="0">
                    <a:pos x="24" y="227"/>
                  </a:cxn>
                  <a:cxn ang="0">
                    <a:pos x="30" y="185"/>
                  </a:cxn>
                  <a:cxn ang="0">
                    <a:pos x="53" y="143"/>
                  </a:cxn>
                  <a:cxn ang="0">
                    <a:pos x="83" y="107"/>
                  </a:cxn>
                  <a:cxn ang="0">
                    <a:pos x="131" y="77"/>
                  </a:cxn>
                  <a:cxn ang="0">
                    <a:pos x="185" y="47"/>
                  </a:cxn>
                  <a:cxn ang="0">
                    <a:pos x="245" y="30"/>
                  </a:cxn>
                  <a:cxn ang="0">
                    <a:pos x="311" y="18"/>
                  </a:cxn>
                  <a:cxn ang="0">
                    <a:pos x="382" y="12"/>
                  </a:cxn>
                  <a:cxn ang="0">
                    <a:pos x="478" y="18"/>
                  </a:cxn>
                  <a:cxn ang="0">
                    <a:pos x="562" y="41"/>
                  </a:cxn>
                  <a:cxn ang="0">
                    <a:pos x="562" y="36"/>
                  </a:cxn>
                  <a:cxn ang="0">
                    <a:pos x="562" y="30"/>
                  </a:cxn>
                  <a:cxn ang="0">
                    <a:pos x="478" y="6"/>
                  </a:cxn>
                  <a:cxn ang="0">
                    <a:pos x="382" y="0"/>
                  </a:cxn>
                  <a:cxn ang="0">
                    <a:pos x="305" y="6"/>
                  </a:cxn>
                  <a:cxn ang="0">
                    <a:pos x="233" y="18"/>
                  </a:cxn>
                  <a:cxn ang="0">
                    <a:pos x="167" y="41"/>
                  </a:cxn>
                  <a:cxn ang="0">
                    <a:pos x="113" y="65"/>
                  </a:cxn>
                  <a:cxn ang="0">
                    <a:pos x="65" y="101"/>
                  </a:cxn>
                  <a:cxn ang="0">
                    <a:pos x="30" y="137"/>
                  </a:cxn>
                  <a:cxn ang="0">
                    <a:pos x="6" y="179"/>
                  </a:cxn>
                  <a:cxn ang="0">
                    <a:pos x="0" y="227"/>
                  </a:cxn>
                  <a:cxn ang="0">
                    <a:pos x="6" y="275"/>
                  </a:cxn>
                  <a:cxn ang="0">
                    <a:pos x="30" y="317"/>
                  </a:cxn>
                  <a:cxn ang="0">
                    <a:pos x="65" y="359"/>
                  </a:cxn>
                  <a:cxn ang="0">
                    <a:pos x="113" y="395"/>
                  </a:cxn>
                  <a:cxn ang="0">
                    <a:pos x="167" y="419"/>
                  </a:cxn>
                  <a:cxn ang="0">
                    <a:pos x="233" y="443"/>
                  </a:cxn>
                  <a:cxn ang="0">
                    <a:pos x="305" y="455"/>
                  </a:cxn>
                  <a:cxn ang="0">
                    <a:pos x="382" y="461"/>
                  </a:cxn>
                  <a:cxn ang="0">
                    <a:pos x="448" y="455"/>
                  </a:cxn>
                  <a:cxn ang="0">
                    <a:pos x="508" y="449"/>
                  </a:cxn>
                  <a:cxn ang="0">
                    <a:pos x="609" y="413"/>
                  </a:cxn>
                  <a:cxn ang="0">
                    <a:pos x="657" y="389"/>
                  </a:cxn>
                  <a:cxn ang="0">
                    <a:pos x="693" y="359"/>
                  </a:cxn>
                  <a:cxn ang="0">
                    <a:pos x="723" y="329"/>
                  </a:cxn>
                  <a:cxn ang="0">
                    <a:pos x="747" y="293"/>
                  </a:cxn>
                  <a:cxn ang="0">
                    <a:pos x="741" y="287"/>
                  </a:cxn>
                  <a:cxn ang="0">
                    <a:pos x="729" y="281"/>
                  </a:cxn>
                  <a:cxn ang="0">
                    <a:pos x="711" y="317"/>
                  </a:cxn>
                  <a:cxn ang="0">
                    <a:pos x="681" y="347"/>
                  </a:cxn>
                  <a:cxn ang="0">
                    <a:pos x="645" y="377"/>
                  </a:cxn>
                  <a:cxn ang="0">
                    <a:pos x="604" y="401"/>
                  </a:cxn>
                  <a:cxn ang="0">
                    <a:pos x="502" y="431"/>
                  </a:cxn>
                  <a:cxn ang="0">
                    <a:pos x="442" y="443"/>
                  </a:cxn>
                  <a:cxn ang="0">
                    <a:pos x="382" y="443"/>
                  </a:cxn>
                  <a:cxn ang="0">
                    <a:pos x="382" y="443"/>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1"/>
                  </a:gs>
                  <a:gs pos="100000">
                    <a:schemeClr val="accent1">
                      <a:gamma/>
                      <a:shade val="90980"/>
                      <a:invGamma/>
                    </a:schemeClr>
                  </a:gs>
                </a:gsLst>
                <a:path path="rect">
                  <a:fillToRect l="50000" t="50000" r="50000" b="50000"/>
                </a:path>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9111" name="Freeform 23"/>
              <p:cNvSpPr>
                <a:spLocks/>
              </p:cNvSpPr>
              <p:nvPr/>
            </p:nvSpPr>
            <p:spPr bwMode="hidden">
              <a:xfrm>
                <a:off x="4037" y="3721"/>
                <a:ext cx="96" cy="30"/>
              </a:xfrm>
              <a:custGeom>
                <a:avLst/>
                <a:gdLst/>
                <a:ahLst/>
                <a:cxnLst>
                  <a:cxn ang="0">
                    <a:pos x="0" y="0"/>
                  </a:cxn>
                  <a:cxn ang="0">
                    <a:pos x="0" y="12"/>
                  </a:cxn>
                  <a:cxn ang="0">
                    <a:pos x="48" y="18"/>
                  </a:cxn>
                  <a:cxn ang="0">
                    <a:pos x="96" y="30"/>
                  </a:cxn>
                  <a:cxn ang="0">
                    <a:pos x="96" y="24"/>
                  </a:cxn>
                  <a:cxn ang="0">
                    <a:pos x="96" y="18"/>
                  </a:cxn>
                  <a:cxn ang="0">
                    <a:pos x="48" y="12"/>
                  </a:cxn>
                  <a:cxn ang="0">
                    <a:pos x="0" y="0"/>
                  </a:cxn>
                  <a:cxn ang="0">
                    <a:pos x="0" y="0"/>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1"/>
                  </a:gs>
                  <a:gs pos="100000">
                    <a:schemeClr val="accent1">
                      <a:gamma/>
                      <a:shade val="87843"/>
                      <a:invGamma/>
                    </a:schemeClr>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9112" name="Freeform 24"/>
              <p:cNvSpPr>
                <a:spLocks/>
              </p:cNvSpPr>
              <p:nvPr/>
            </p:nvSpPr>
            <p:spPr bwMode="hidden">
              <a:xfrm>
                <a:off x="4175" y="4050"/>
                <a:ext cx="180" cy="132"/>
              </a:xfrm>
              <a:custGeom>
                <a:avLst/>
                <a:gdLst/>
                <a:ahLst/>
                <a:cxnLst>
                  <a:cxn ang="0">
                    <a:pos x="0" y="132"/>
                  </a:cxn>
                  <a:cxn ang="0">
                    <a:pos x="29" y="132"/>
                  </a:cxn>
                  <a:cxn ang="0">
                    <a:pos x="77" y="108"/>
                  </a:cxn>
                  <a:cxn ang="0">
                    <a:pos x="119" y="78"/>
                  </a:cxn>
                  <a:cxn ang="0">
                    <a:pos x="155" y="48"/>
                  </a:cxn>
                  <a:cxn ang="0">
                    <a:pos x="179" y="12"/>
                  </a:cxn>
                  <a:cxn ang="0">
                    <a:pos x="173" y="6"/>
                  </a:cxn>
                  <a:cxn ang="0">
                    <a:pos x="167" y="0"/>
                  </a:cxn>
                  <a:cxn ang="0">
                    <a:pos x="137" y="42"/>
                  </a:cxn>
                  <a:cxn ang="0">
                    <a:pos x="101" y="78"/>
                  </a:cxn>
                  <a:cxn ang="0">
                    <a:pos x="53" y="108"/>
                  </a:cxn>
                  <a:cxn ang="0">
                    <a:pos x="0" y="132"/>
                  </a:cxn>
                  <a:cxn ang="0">
                    <a:pos x="0" y="132"/>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1"/>
                  </a:gs>
                  <a:gs pos="100000">
                    <a:schemeClr val="accent1">
                      <a:gamma/>
                      <a:shade val="87843"/>
                      <a:invGamma/>
                    </a:schemeClr>
                  </a:gs>
                </a:gsLst>
                <a:lin ang="189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9113" name="Freeform 25"/>
              <p:cNvSpPr>
                <a:spLocks/>
              </p:cNvSpPr>
              <p:nvPr/>
            </p:nvSpPr>
            <p:spPr bwMode="hidden">
              <a:xfrm>
                <a:off x="2585" y="3822"/>
                <a:ext cx="449" cy="186"/>
              </a:xfrm>
              <a:custGeom>
                <a:avLst/>
                <a:gdLst/>
                <a:ahLst/>
                <a:cxnLst>
                  <a:cxn ang="0">
                    <a:pos x="6" y="6"/>
                  </a:cxn>
                  <a:cxn ang="0">
                    <a:pos x="78" y="12"/>
                  </a:cxn>
                  <a:cxn ang="0">
                    <a:pos x="150" y="18"/>
                  </a:cxn>
                  <a:cxn ang="0">
                    <a:pos x="215" y="36"/>
                  </a:cxn>
                  <a:cxn ang="0">
                    <a:pos x="275" y="60"/>
                  </a:cxn>
                  <a:cxn ang="0">
                    <a:pos x="329" y="84"/>
                  </a:cxn>
                  <a:cxn ang="0">
                    <a:pos x="377" y="114"/>
                  </a:cxn>
                  <a:cxn ang="0">
                    <a:pos x="419" y="150"/>
                  </a:cxn>
                  <a:cxn ang="0">
                    <a:pos x="448" y="186"/>
                  </a:cxn>
                  <a:cxn ang="0">
                    <a:pos x="448" y="162"/>
                  </a:cxn>
                  <a:cxn ang="0">
                    <a:pos x="413" y="126"/>
                  </a:cxn>
                  <a:cxn ang="0">
                    <a:pos x="371" y="96"/>
                  </a:cxn>
                  <a:cxn ang="0">
                    <a:pos x="323" y="66"/>
                  </a:cxn>
                  <a:cxn ang="0">
                    <a:pos x="269" y="48"/>
                  </a:cxn>
                  <a:cxn ang="0">
                    <a:pos x="144" y="12"/>
                  </a:cxn>
                  <a:cxn ang="0">
                    <a:pos x="78" y="6"/>
                  </a:cxn>
                  <a:cxn ang="0">
                    <a:pos x="6" y="0"/>
                  </a:cxn>
                  <a:cxn ang="0">
                    <a:pos x="0" y="0"/>
                  </a:cxn>
                  <a:cxn ang="0">
                    <a:pos x="0" y="0"/>
                  </a:cxn>
                  <a:cxn ang="0">
                    <a:pos x="0" y="6"/>
                  </a:cxn>
                  <a:cxn ang="0">
                    <a:pos x="0" y="6"/>
                  </a:cxn>
                  <a:cxn ang="0">
                    <a:pos x="6" y="6"/>
                  </a:cxn>
                  <a:cxn ang="0">
                    <a:pos x="6" y="6"/>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1">
                      <a:gamma/>
                      <a:shade val="90980"/>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9114" name="Freeform 26"/>
              <p:cNvSpPr>
                <a:spLocks/>
              </p:cNvSpPr>
              <p:nvPr/>
            </p:nvSpPr>
            <p:spPr bwMode="hidden">
              <a:xfrm>
                <a:off x="2142" y="3852"/>
                <a:ext cx="892" cy="462"/>
              </a:xfrm>
              <a:custGeom>
                <a:avLst/>
                <a:gdLst/>
                <a:ahLst/>
                <a:cxnLst>
                  <a:cxn ang="0">
                    <a:pos x="23" y="276"/>
                  </a:cxn>
                  <a:cxn ang="0">
                    <a:pos x="29" y="222"/>
                  </a:cxn>
                  <a:cxn ang="0">
                    <a:pos x="59" y="174"/>
                  </a:cxn>
                  <a:cxn ang="0">
                    <a:pos x="95" y="132"/>
                  </a:cxn>
                  <a:cxn ang="0">
                    <a:pos x="149" y="96"/>
                  </a:cxn>
                  <a:cxn ang="0">
                    <a:pos x="209" y="60"/>
                  </a:cxn>
                  <a:cxn ang="0">
                    <a:pos x="281" y="36"/>
                  </a:cxn>
                  <a:cxn ang="0">
                    <a:pos x="364" y="24"/>
                  </a:cxn>
                  <a:cxn ang="0">
                    <a:pos x="448" y="18"/>
                  </a:cxn>
                  <a:cxn ang="0">
                    <a:pos x="532" y="24"/>
                  </a:cxn>
                  <a:cxn ang="0">
                    <a:pos x="609" y="36"/>
                  </a:cxn>
                  <a:cxn ang="0">
                    <a:pos x="681" y="60"/>
                  </a:cxn>
                  <a:cxn ang="0">
                    <a:pos x="741" y="96"/>
                  </a:cxn>
                  <a:cxn ang="0">
                    <a:pos x="795" y="132"/>
                  </a:cxn>
                  <a:cxn ang="0">
                    <a:pos x="831" y="174"/>
                  </a:cxn>
                  <a:cxn ang="0">
                    <a:pos x="861" y="222"/>
                  </a:cxn>
                  <a:cxn ang="0">
                    <a:pos x="867" y="276"/>
                  </a:cxn>
                  <a:cxn ang="0">
                    <a:pos x="855" y="330"/>
                  </a:cxn>
                  <a:cxn ang="0">
                    <a:pos x="831" y="378"/>
                  </a:cxn>
                  <a:cxn ang="0">
                    <a:pos x="783" y="426"/>
                  </a:cxn>
                  <a:cxn ang="0">
                    <a:pos x="723" y="462"/>
                  </a:cxn>
                  <a:cxn ang="0">
                    <a:pos x="765" y="462"/>
                  </a:cxn>
                  <a:cxn ang="0">
                    <a:pos x="819" y="426"/>
                  </a:cxn>
                  <a:cxn ang="0">
                    <a:pos x="855" y="378"/>
                  </a:cxn>
                  <a:cxn ang="0">
                    <a:pos x="884" y="330"/>
                  </a:cxn>
                  <a:cxn ang="0">
                    <a:pos x="890" y="276"/>
                  </a:cxn>
                  <a:cxn ang="0">
                    <a:pos x="884" y="222"/>
                  </a:cxn>
                  <a:cxn ang="0">
                    <a:pos x="855" y="168"/>
                  </a:cxn>
                  <a:cxn ang="0">
                    <a:pos x="813" y="120"/>
                  </a:cxn>
                  <a:cxn ang="0">
                    <a:pos x="759" y="84"/>
                  </a:cxn>
                  <a:cxn ang="0">
                    <a:pos x="693" y="48"/>
                  </a:cxn>
                  <a:cxn ang="0">
                    <a:pos x="621" y="24"/>
                  </a:cxn>
                  <a:cxn ang="0">
                    <a:pos x="538" y="6"/>
                  </a:cxn>
                  <a:cxn ang="0">
                    <a:pos x="448" y="0"/>
                  </a:cxn>
                  <a:cxn ang="0">
                    <a:pos x="358" y="6"/>
                  </a:cxn>
                  <a:cxn ang="0">
                    <a:pos x="275" y="24"/>
                  </a:cxn>
                  <a:cxn ang="0">
                    <a:pos x="197" y="48"/>
                  </a:cxn>
                  <a:cxn ang="0">
                    <a:pos x="131" y="84"/>
                  </a:cxn>
                  <a:cxn ang="0">
                    <a:pos x="77" y="120"/>
                  </a:cxn>
                  <a:cxn ang="0">
                    <a:pos x="35" y="168"/>
                  </a:cxn>
                  <a:cxn ang="0">
                    <a:pos x="12" y="222"/>
                  </a:cxn>
                  <a:cxn ang="0">
                    <a:pos x="0" y="276"/>
                  </a:cxn>
                  <a:cxn ang="0">
                    <a:pos x="6" y="330"/>
                  </a:cxn>
                  <a:cxn ang="0">
                    <a:pos x="35" y="378"/>
                  </a:cxn>
                  <a:cxn ang="0">
                    <a:pos x="71" y="426"/>
                  </a:cxn>
                  <a:cxn ang="0">
                    <a:pos x="125" y="462"/>
                  </a:cxn>
                  <a:cxn ang="0">
                    <a:pos x="167" y="462"/>
                  </a:cxn>
                  <a:cxn ang="0">
                    <a:pos x="107" y="426"/>
                  </a:cxn>
                  <a:cxn ang="0">
                    <a:pos x="59" y="378"/>
                  </a:cxn>
                  <a:cxn ang="0">
                    <a:pos x="35" y="330"/>
                  </a:cxn>
                  <a:cxn ang="0">
                    <a:pos x="23" y="276"/>
                  </a:cxn>
                  <a:cxn ang="0">
                    <a:pos x="23" y="276"/>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1"/>
                  </a:gs>
                  <a:gs pos="100000">
                    <a:schemeClr val="accent1">
                      <a:gamma/>
                      <a:shade val="84706"/>
                      <a:invGamma/>
                    </a:schemeClr>
                  </a:gs>
                </a:gsLst>
                <a:lin ang="27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9115" name="Freeform 27"/>
              <p:cNvSpPr>
                <a:spLocks/>
              </p:cNvSpPr>
              <p:nvPr/>
            </p:nvSpPr>
            <p:spPr bwMode="hidden">
              <a:xfrm>
                <a:off x="2082" y="3828"/>
                <a:ext cx="407" cy="486"/>
              </a:xfrm>
              <a:custGeom>
                <a:avLst/>
                <a:gdLst/>
                <a:ahLst/>
                <a:cxnLst>
                  <a:cxn ang="0">
                    <a:pos x="18" y="300"/>
                  </a:cxn>
                  <a:cxn ang="0">
                    <a:pos x="24" y="246"/>
                  </a:cxn>
                  <a:cxn ang="0">
                    <a:pos x="48" y="198"/>
                  </a:cxn>
                  <a:cxn ang="0">
                    <a:pos x="83" y="150"/>
                  </a:cxn>
                  <a:cxn ang="0">
                    <a:pos x="131" y="108"/>
                  </a:cxn>
                  <a:cxn ang="0">
                    <a:pos x="185" y="72"/>
                  </a:cxn>
                  <a:cxn ang="0">
                    <a:pos x="251" y="42"/>
                  </a:cxn>
                  <a:cxn ang="0">
                    <a:pos x="329" y="24"/>
                  </a:cxn>
                  <a:cxn ang="0">
                    <a:pos x="406" y="6"/>
                  </a:cxn>
                  <a:cxn ang="0">
                    <a:pos x="406" y="0"/>
                  </a:cxn>
                  <a:cxn ang="0">
                    <a:pos x="323" y="12"/>
                  </a:cxn>
                  <a:cxn ang="0">
                    <a:pos x="245" y="36"/>
                  </a:cxn>
                  <a:cxn ang="0">
                    <a:pos x="179" y="66"/>
                  </a:cxn>
                  <a:cxn ang="0">
                    <a:pos x="119" y="102"/>
                  </a:cxn>
                  <a:cxn ang="0">
                    <a:pos x="72" y="144"/>
                  </a:cxn>
                  <a:cxn ang="0">
                    <a:pos x="30" y="192"/>
                  </a:cxn>
                  <a:cxn ang="0">
                    <a:pos x="6" y="246"/>
                  </a:cxn>
                  <a:cxn ang="0">
                    <a:pos x="0" y="300"/>
                  </a:cxn>
                  <a:cxn ang="0">
                    <a:pos x="6" y="348"/>
                  </a:cxn>
                  <a:cxn ang="0">
                    <a:pos x="30" y="396"/>
                  </a:cxn>
                  <a:cxn ang="0">
                    <a:pos x="66" y="444"/>
                  </a:cxn>
                  <a:cxn ang="0">
                    <a:pos x="107" y="486"/>
                  </a:cxn>
                  <a:cxn ang="0">
                    <a:pos x="131" y="486"/>
                  </a:cxn>
                  <a:cxn ang="0">
                    <a:pos x="83" y="450"/>
                  </a:cxn>
                  <a:cxn ang="0">
                    <a:pos x="48" y="402"/>
                  </a:cxn>
                  <a:cxn ang="0">
                    <a:pos x="24" y="354"/>
                  </a:cxn>
                  <a:cxn ang="0">
                    <a:pos x="18" y="300"/>
                  </a:cxn>
                  <a:cxn ang="0">
                    <a:pos x="18" y="300"/>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1"/>
                  </a:gs>
                  <a:gs pos="100000">
                    <a:schemeClr val="accent1">
                      <a:gamma/>
                      <a:shade val="90980"/>
                      <a:invGamma/>
                    </a:schemeClr>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9116" name="Freeform 28"/>
              <p:cNvSpPr>
                <a:spLocks/>
              </p:cNvSpPr>
              <p:nvPr/>
            </p:nvSpPr>
            <p:spPr bwMode="hidden">
              <a:xfrm>
                <a:off x="2987" y="4044"/>
                <a:ext cx="108" cy="252"/>
              </a:xfrm>
              <a:custGeom>
                <a:avLst/>
                <a:gdLst/>
                <a:ahLst/>
                <a:cxnLst>
                  <a:cxn ang="0">
                    <a:pos x="89" y="84"/>
                  </a:cxn>
                  <a:cxn ang="0">
                    <a:pos x="83" y="132"/>
                  </a:cxn>
                  <a:cxn ang="0">
                    <a:pos x="65" y="174"/>
                  </a:cxn>
                  <a:cxn ang="0">
                    <a:pos x="36" y="216"/>
                  </a:cxn>
                  <a:cxn ang="0">
                    <a:pos x="0" y="252"/>
                  </a:cxn>
                  <a:cxn ang="0">
                    <a:pos x="18" y="252"/>
                  </a:cxn>
                  <a:cxn ang="0">
                    <a:pos x="53" y="216"/>
                  </a:cxn>
                  <a:cxn ang="0">
                    <a:pos x="83" y="174"/>
                  </a:cxn>
                  <a:cxn ang="0">
                    <a:pos x="101" y="132"/>
                  </a:cxn>
                  <a:cxn ang="0">
                    <a:pos x="107" y="84"/>
                  </a:cxn>
                  <a:cxn ang="0">
                    <a:pos x="101" y="42"/>
                  </a:cxn>
                  <a:cxn ang="0">
                    <a:pos x="89" y="0"/>
                  </a:cxn>
                  <a:cxn ang="0">
                    <a:pos x="65" y="0"/>
                  </a:cxn>
                  <a:cxn ang="0">
                    <a:pos x="83" y="42"/>
                  </a:cxn>
                  <a:cxn ang="0">
                    <a:pos x="89" y="84"/>
                  </a:cxn>
                  <a:cxn ang="0">
                    <a:pos x="89" y="84"/>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1"/>
                  </a:gs>
                  <a:gs pos="100000">
                    <a:schemeClr val="accent1">
                      <a:gamma/>
                      <a:shade val="81961"/>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9117" name="Freeform 29"/>
              <p:cNvSpPr>
                <a:spLocks/>
              </p:cNvSpPr>
              <p:nvPr/>
            </p:nvSpPr>
            <p:spPr bwMode="hidden">
              <a:xfrm>
                <a:off x="2068" y="3685"/>
                <a:ext cx="835" cy="150"/>
              </a:xfrm>
              <a:custGeom>
                <a:avLst/>
                <a:gdLst/>
                <a:ahLst/>
                <a:cxnLst>
                  <a:cxn ang="0">
                    <a:pos x="518" y="18"/>
                  </a:cxn>
                  <a:cxn ang="0">
                    <a:pos x="597" y="24"/>
                  </a:cxn>
                  <a:cxn ang="0">
                    <a:pos x="682" y="30"/>
                  </a:cxn>
                  <a:cxn ang="0">
                    <a:pos x="755" y="42"/>
                  </a:cxn>
                  <a:cxn ang="0">
                    <a:pos x="828" y="60"/>
                  </a:cxn>
                  <a:cxn ang="0">
                    <a:pos x="835" y="42"/>
                  </a:cxn>
                  <a:cxn ang="0">
                    <a:pos x="761" y="24"/>
                  </a:cxn>
                  <a:cxn ang="0">
                    <a:pos x="688" y="12"/>
                  </a:cxn>
                  <a:cxn ang="0">
                    <a:pos x="603" y="6"/>
                  </a:cxn>
                  <a:cxn ang="0">
                    <a:pos x="518" y="0"/>
                  </a:cxn>
                  <a:cxn ang="0">
                    <a:pos x="372" y="12"/>
                  </a:cxn>
                  <a:cxn ang="0">
                    <a:pos x="232" y="36"/>
                  </a:cxn>
                  <a:cxn ang="0">
                    <a:pos x="110" y="78"/>
                  </a:cxn>
                  <a:cxn ang="0">
                    <a:pos x="0" y="132"/>
                  </a:cxn>
                  <a:cxn ang="0">
                    <a:pos x="19" y="150"/>
                  </a:cxn>
                  <a:cxn ang="0">
                    <a:pos x="122" y="96"/>
                  </a:cxn>
                  <a:cxn ang="0">
                    <a:pos x="244" y="54"/>
                  </a:cxn>
                  <a:cxn ang="0">
                    <a:pos x="378" y="30"/>
                  </a:cxn>
                  <a:cxn ang="0">
                    <a:pos x="518" y="18"/>
                  </a:cxn>
                  <a:cxn ang="0">
                    <a:pos x="518" y="18"/>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9118" name="Freeform 30"/>
              <p:cNvSpPr>
                <a:spLocks/>
              </p:cNvSpPr>
              <p:nvPr/>
            </p:nvSpPr>
            <p:spPr bwMode="hidden">
              <a:xfrm>
                <a:off x="1867" y="3853"/>
                <a:ext cx="171" cy="461"/>
              </a:xfrm>
              <a:custGeom>
                <a:avLst/>
                <a:gdLst/>
                <a:ahLst/>
                <a:cxnLst>
                  <a:cxn ang="0">
                    <a:pos x="31" y="263"/>
                  </a:cxn>
                  <a:cxn ang="0">
                    <a:pos x="43" y="191"/>
                  </a:cxn>
                  <a:cxn ang="0">
                    <a:pos x="67" y="131"/>
                  </a:cxn>
                  <a:cxn ang="0">
                    <a:pos x="116" y="72"/>
                  </a:cxn>
                  <a:cxn ang="0">
                    <a:pos x="171" y="18"/>
                  </a:cxn>
                  <a:cxn ang="0">
                    <a:pos x="153" y="0"/>
                  </a:cxn>
                  <a:cxn ang="0">
                    <a:pos x="86" y="60"/>
                  </a:cxn>
                  <a:cxn ang="0">
                    <a:pos x="43" y="120"/>
                  </a:cxn>
                  <a:cxn ang="0">
                    <a:pos x="13" y="191"/>
                  </a:cxn>
                  <a:cxn ang="0">
                    <a:pos x="0" y="263"/>
                  </a:cxn>
                  <a:cxn ang="0">
                    <a:pos x="6" y="317"/>
                  </a:cxn>
                  <a:cxn ang="0">
                    <a:pos x="25" y="365"/>
                  </a:cxn>
                  <a:cxn ang="0">
                    <a:pos x="49" y="413"/>
                  </a:cxn>
                  <a:cxn ang="0">
                    <a:pos x="86" y="461"/>
                  </a:cxn>
                  <a:cxn ang="0">
                    <a:pos x="122" y="461"/>
                  </a:cxn>
                  <a:cxn ang="0">
                    <a:pos x="86" y="413"/>
                  </a:cxn>
                  <a:cxn ang="0">
                    <a:pos x="55" y="365"/>
                  </a:cxn>
                  <a:cxn ang="0">
                    <a:pos x="37" y="317"/>
                  </a:cxn>
                  <a:cxn ang="0">
                    <a:pos x="31" y="263"/>
                  </a:cxn>
                  <a:cxn ang="0">
                    <a:pos x="31" y="263"/>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9119" name="Freeform 31"/>
              <p:cNvSpPr>
                <a:spLocks/>
              </p:cNvSpPr>
              <p:nvPr/>
            </p:nvSpPr>
            <p:spPr bwMode="hidden">
              <a:xfrm>
                <a:off x="2951" y="3751"/>
                <a:ext cx="360" cy="563"/>
              </a:xfrm>
              <a:custGeom>
                <a:avLst/>
                <a:gdLst/>
                <a:ahLst/>
                <a:cxnLst>
                  <a:cxn ang="0">
                    <a:pos x="360" y="365"/>
                  </a:cxn>
                  <a:cxn ang="0">
                    <a:pos x="353" y="305"/>
                  </a:cxn>
                  <a:cxn ang="0">
                    <a:pos x="335" y="251"/>
                  </a:cxn>
                  <a:cxn ang="0">
                    <a:pos x="305" y="204"/>
                  </a:cxn>
                  <a:cxn ang="0">
                    <a:pos x="262" y="156"/>
                  </a:cxn>
                  <a:cxn ang="0">
                    <a:pos x="213" y="108"/>
                  </a:cxn>
                  <a:cxn ang="0">
                    <a:pos x="159" y="66"/>
                  </a:cxn>
                  <a:cxn ang="0">
                    <a:pos x="92" y="30"/>
                  </a:cxn>
                  <a:cxn ang="0">
                    <a:pos x="19" y="0"/>
                  </a:cxn>
                  <a:cxn ang="0">
                    <a:pos x="0" y="12"/>
                  </a:cxn>
                  <a:cxn ang="0">
                    <a:pos x="67" y="42"/>
                  </a:cxn>
                  <a:cxn ang="0">
                    <a:pos x="134" y="78"/>
                  </a:cxn>
                  <a:cxn ang="0">
                    <a:pos x="189" y="114"/>
                  </a:cxn>
                  <a:cxn ang="0">
                    <a:pos x="238" y="162"/>
                  </a:cxn>
                  <a:cxn ang="0">
                    <a:pos x="274" y="210"/>
                  </a:cxn>
                  <a:cxn ang="0">
                    <a:pos x="299" y="257"/>
                  </a:cxn>
                  <a:cxn ang="0">
                    <a:pos x="317" y="311"/>
                  </a:cxn>
                  <a:cxn ang="0">
                    <a:pos x="323" y="365"/>
                  </a:cxn>
                  <a:cxn ang="0">
                    <a:pos x="317" y="419"/>
                  </a:cxn>
                  <a:cxn ang="0">
                    <a:pos x="299" y="467"/>
                  </a:cxn>
                  <a:cxn ang="0">
                    <a:pos x="274" y="515"/>
                  </a:cxn>
                  <a:cxn ang="0">
                    <a:pos x="238" y="563"/>
                  </a:cxn>
                  <a:cxn ang="0">
                    <a:pos x="268" y="563"/>
                  </a:cxn>
                  <a:cxn ang="0">
                    <a:pos x="311" y="515"/>
                  </a:cxn>
                  <a:cxn ang="0">
                    <a:pos x="335" y="467"/>
                  </a:cxn>
                  <a:cxn ang="0">
                    <a:pos x="353" y="419"/>
                  </a:cxn>
                  <a:cxn ang="0">
                    <a:pos x="360" y="365"/>
                  </a:cxn>
                  <a:cxn ang="0">
                    <a:pos x="360" y="36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9120" name="Freeform 32"/>
              <p:cNvSpPr>
                <a:spLocks/>
              </p:cNvSpPr>
              <p:nvPr/>
            </p:nvSpPr>
            <p:spPr bwMode="hidden">
              <a:xfrm>
                <a:off x="2318" y="3631"/>
                <a:ext cx="1078" cy="425"/>
              </a:xfrm>
              <a:custGeom>
                <a:avLst/>
                <a:gdLst/>
                <a:ahLst/>
                <a:cxnLst>
                  <a:cxn ang="0">
                    <a:pos x="1053" y="425"/>
                  </a:cxn>
                  <a:cxn ang="0">
                    <a:pos x="1078" y="419"/>
                  </a:cxn>
                  <a:cxn ang="0">
                    <a:pos x="1066" y="377"/>
                  </a:cxn>
                  <a:cxn ang="0">
                    <a:pos x="1047" y="336"/>
                  </a:cxn>
                  <a:cxn ang="0">
                    <a:pos x="986" y="252"/>
                  </a:cxn>
                  <a:cxn ang="0">
                    <a:pos x="907" y="180"/>
                  </a:cxn>
                  <a:cxn ang="0">
                    <a:pos x="810" y="120"/>
                  </a:cxn>
                  <a:cxn ang="0">
                    <a:pos x="694" y="72"/>
                  </a:cxn>
                  <a:cxn ang="0">
                    <a:pos x="560" y="30"/>
                  </a:cxn>
                  <a:cxn ang="0">
                    <a:pos x="420" y="6"/>
                  </a:cxn>
                  <a:cxn ang="0">
                    <a:pos x="268" y="0"/>
                  </a:cxn>
                  <a:cxn ang="0">
                    <a:pos x="134" y="6"/>
                  </a:cxn>
                  <a:cxn ang="0">
                    <a:pos x="0" y="24"/>
                  </a:cxn>
                  <a:cxn ang="0">
                    <a:pos x="12" y="36"/>
                  </a:cxn>
                  <a:cxn ang="0">
                    <a:pos x="134" y="18"/>
                  </a:cxn>
                  <a:cxn ang="0">
                    <a:pos x="268" y="12"/>
                  </a:cxn>
                  <a:cxn ang="0">
                    <a:pos x="420" y="18"/>
                  </a:cxn>
                  <a:cxn ang="0">
                    <a:pos x="554" y="42"/>
                  </a:cxn>
                  <a:cxn ang="0">
                    <a:pos x="682" y="84"/>
                  </a:cxn>
                  <a:cxn ang="0">
                    <a:pos x="798" y="132"/>
                  </a:cxn>
                  <a:cxn ang="0">
                    <a:pos x="895" y="192"/>
                  </a:cxn>
                  <a:cxn ang="0">
                    <a:pos x="968" y="264"/>
                  </a:cxn>
                  <a:cxn ang="0">
                    <a:pos x="999" y="300"/>
                  </a:cxn>
                  <a:cxn ang="0">
                    <a:pos x="1023" y="342"/>
                  </a:cxn>
                  <a:cxn ang="0">
                    <a:pos x="1041" y="383"/>
                  </a:cxn>
                  <a:cxn ang="0">
                    <a:pos x="1053" y="425"/>
                  </a:cxn>
                  <a:cxn ang="0">
                    <a:pos x="1053" y="425"/>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9121" name="Freeform 33"/>
              <p:cNvSpPr>
                <a:spLocks/>
              </p:cNvSpPr>
              <p:nvPr/>
            </p:nvSpPr>
            <p:spPr bwMode="hidden">
              <a:xfrm>
                <a:off x="3304" y="4080"/>
                <a:ext cx="98" cy="234"/>
              </a:xfrm>
              <a:custGeom>
                <a:avLst/>
                <a:gdLst/>
                <a:ahLst/>
                <a:cxnLst>
                  <a:cxn ang="0">
                    <a:pos x="0" y="234"/>
                  </a:cxn>
                  <a:cxn ang="0">
                    <a:pos x="25" y="234"/>
                  </a:cxn>
                  <a:cxn ang="0">
                    <a:pos x="55" y="186"/>
                  </a:cxn>
                  <a:cxn ang="0">
                    <a:pos x="80" y="138"/>
                  </a:cxn>
                  <a:cxn ang="0">
                    <a:pos x="92" y="90"/>
                  </a:cxn>
                  <a:cxn ang="0">
                    <a:pos x="98" y="36"/>
                  </a:cxn>
                  <a:cxn ang="0">
                    <a:pos x="98" y="0"/>
                  </a:cxn>
                  <a:cxn ang="0">
                    <a:pos x="74" y="0"/>
                  </a:cxn>
                  <a:cxn ang="0">
                    <a:pos x="74" y="36"/>
                  </a:cxn>
                  <a:cxn ang="0">
                    <a:pos x="67" y="90"/>
                  </a:cxn>
                  <a:cxn ang="0">
                    <a:pos x="55" y="138"/>
                  </a:cxn>
                  <a:cxn ang="0">
                    <a:pos x="31" y="186"/>
                  </a:cxn>
                  <a:cxn ang="0">
                    <a:pos x="0" y="234"/>
                  </a:cxn>
                  <a:cxn ang="0">
                    <a:pos x="0" y="234"/>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9122" name="Freeform 34"/>
              <p:cNvSpPr>
                <a:spLocks/>
              </p:cNvSpPr>
              <p:nvPr/>
            </p:nvSpPr>
            <p:spPr bwMode="hidden">
              <a:xfrm>
                <a:off x="1776" y="3673"/>
                <a:ext cx="481" cy="641"/>
              </a:xfrm>
              <a:custGeom>
                <a:avLst/>
                <a:gdLst/>
                <a:ahLst/>
                <a:cxnLst>
                  <a:cxn ang="0">
                    <a:pos x="18" y="443"/>
                  </a:cxn>
                  <a:cxn ang="0">
                    <a:pos x="24" y="371"/>
                  </a:cxn>
                  <a:cxn ang="0">
                    <a:pos x="55" y="305"/>
                  </a:cxn>
                  <a:cxn ang="0">
                    <a:pos x="91" y="246"/>
                  </a:cxn>
                  <a:cxn ang="0">
                    <a:pos x="146" y="186"/>
                  </a:cxn>
                  <a:cxn ang="0">
                    <a:pos x="213" y="132"/>
                  </a:cxn>
                  <a:cxn ang="0">
                    <a:pos x="292" y="84"/>
                  </a:cxn>
                  <a:cxn ang="0">
                    <a:pos x="384" y="48"/>
                  </a:cxn>
                  <a:cxn ang="0">
                    <a:pos x="481" y="12"/>
                  </a:cxn>
                  <a:cxn ang="0">
                    <a:pos x="457" y="0"/>
                  </a:cxn>
                  <a:cxn ang="0">
                    <a:pos x="359" y="36"/>
                  </a:cxn>
                  <a:cxn ang="0">
                    <a:pos x="274" y="78"/>
                  </a:cxn>
                  <a:cxn ang="0">
                    <a:pos x="195" y="126"/>
                  </a:cxn>
                  <a:cxn ang="0">
                    <a:pos x="128" y="180"/>
                  </a:cxn>
                  <a:cxn ang="0">
                    <a:pos x="73" y="240"/>
                  </a:cxn>
                  <a:cxn ang="0">
                    <a:pos x="37" y="305"/>
                  </a:cxn>
                  <a:cxn ang="0">
                    <a:pos x="6" y="371"/>
                  </a:cxn>
                  <a:cxn ang="0">
                    <a:pos x="0" y="443"/>
                  </a:cxn>
                  <a:cxn ang="0">
                    <a:pos x="6" y="497"/>
                  </a:cxn>
                  <a:cxn ang="0">
                    <a:pos x="18" y="545"/>
                  </a:cxn>
                  <a:cxn ang="0">
                    <a:pos x="43" y="593"/>
                  </a:cxn>
                  <a:cxn ang="0">
                    <a:pos x="73" y="641"/>
                  </a:cxn>
                  <a:cxn ang="0">
                    <a:pos x="97" y="641"/>
                  </a:cxn>
                  <a:cxn ang="0">
                    <a:pos x="67" y="593"/>
                  </a:cxn>
                  <a:cxn ang="0">
                    <a:pos x="43" y="545"/>
                  </a:cxn>
                  <a:cxn ang="0">
                    <a:pos x="24" y="497"/>
                  </a:cxn>
                  <a:cxn ang="0">
                    <a:pos x="18" y="443"/>
                  </a:cxn>
                  <a:cxn ang="0">
                    <a:pos x="18" y="443"/>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9123" name="Freeform 35"/>
              <p:cNvSpPr>
                <a:spLocks noEditPoints="1"/>
              </p:cNvSpPr>
              <p:nvPr/>
            </p:nvSpPr>
            <p:spPr bwMode="hidden">
              <a:xfrm>
                <a:off x="4200" y="3402"/>
                <a:ext cx="1201" cy="731"/>
              </a:xfrm>
              <a:custGeom>
                <a:avLst/>
                <a:gdLst/>
                <a:ahLst/>
                <a:cxnLst>
                  <a:cxn ang="0">
                    <a:pos x="484" y="6"/>
                  </a:cxn>
                  <a:cxn ang="0">
                    <a:pos x="263" y="60"/>
                  </a:cxn>
                  <a:cxn ang="0">
                    <a:pos x="101" y="162"/>
                  </a:cxn>
                  <a:cxn ang="0">
                    <a:pos x="12" y="294"/>
                  </a:cxn>
                  <a:cxn ang="0">
                    <a:pos x="0" y="366"/>
                  </a:cxn>
                  <a:cxn ang="0">
                    <a:pos x="12" y="437"/>
                  </a:cxn>
                  <a:cxn ang="0">
                    <a:pos x="101" y="569"/>
                  </a:cxn>
                  <a:cxn ang="0">
                    <a:pos x="263" y="671"/>
                  </a:cxn>
                  <a:cxn ang="0">
                    <a:pos x="484" y="725"/>
                  </a:cxn>
                  <a:cxn ang="0">
                    <a:pos x="723" y="725"/>
                  </a:cxn>
                  <a:cxn ang="0">
                    <a:pos x="938" y="671"/>
                  </a:cxn>
                  <a:cxn ang="0">
                    <a:pos x="1100" y="569"/>
                  </a:cxn>
                  <a:cxn ang="0">
                    <a:pos x="1189" y="437"/>
                  </a:cxn>
                  <a:cxn ang="0">
                    <a:pos x="1201" y="366"/>
                  </a:cxn>
                  <a:cxn ang="0">
                    <a:pos x="1189" y="294"/>
                  </a:cxn>
                  <a:cxn ang="0">
                    <a:pos x="1100" y="162"/>
                  </a:cxn>
                  <a:cxn ang="0">
                    <a:pos x="938" y="60"/>
                  </a:cxn>
                  <a:cxn ang="0">
                    <a:pos x="723" y="6"/>
                  </a:cxn>
                  <a:cxn ang="0">
                    <a:pos x="604" y="0"/>
                  </a:cxn>
                  <a:cxn ang="0">
                    <a:pos x="490" y="701"/>
                  </a:cxn>
                  <a:cxn ang="0">
                    <a:pos x="287" y="647"/>
                  </a:cxn>
                  <a:cxn ang="0">
                    <a:pos x="131" y="557"/>
                  </a:cxn>
                  <a:cxn ang="0">
                    <a:pos x="48" y="437"/>
                  </a:cxn>
                  <a:cxn ang="0">
                    <a:pos x="36" y="366"/>
                  </a:cxn>
                  <a:cxn ang="0">
                    <a:pos x="48" y="300"/>
                  </a:cxn>
                  <a:cxn ang="0">
                    <a:pos x="131" y="174"/>
                  </a:cxn>
                  <a:cxn ang="0">
                    <a:pos x="287" y="84"/>
                  </a:cxn>
                  <a:cxn ang="0">
                    <a:pos x="490" y="30"/>
                  </a:cxn>
                  <a:cxn ang="0">
                    <a:pos x="717" y="30"/>
                  </a:cxn>
                  <a:cxn ang="0">
                    <a:pos x="920" y="84"/>
                  </a:cxn>
                  <a:cxn ang="0">
                    <a:pos x="1070" y="174"/>
                  </a:cxn>
                  <a:cxn ang="0">
                    <a:pos x="1153" y="300"/>
                  </a:cxn>
                  <a:cxn ang="0">
                    <a:pos x="1153" y="437"/>
                  </a:cxn>
                  <a:cxn ang="0">
                    <a:pos x="1070" y="557"/>
                  </a:cxn>
                  <a:cxn ang="0">
                    <a:pos x="920" y="647"/>
                  </a:cxn>
                  <a:cxn ang="0">
                    <a:pos x="717" y="701"/>
                  </a:cxn>
                  <a:cxn ang="0">
                    <a:pos x="604" y="707"/>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9124" name="Freeform 36"/>
              <p:cNvSpPr>
                <a:spLocks/>
              </p:cNvSpPr>
              <p:nvPr/>
            </p:nvSpPr>
            <p:spPr bwMode="hidden">
              <a:xfrm>
                <a:off x="4128" y="3366"/>
                <a:ext cx="544" cy="737"/>
              </a:xfrm>
              <a:custGeom>
                <a:avLst/>
                <a:gdLst/>
                <a:ahLst/>
                <a:cxnLst>
                  <a:cxn ang="0">
                    <a:pos x="24" y="402"/>
                  </a:cxn>
                  <a:cxn ang="0">
                    <a:pos x="36" y="330"/>
                  </a:cxn>
                  <a:cxn ang="0">
                    <a:pos x="66" y="264"/>
                  </a:cxn>
                  <a:cxn ang="0">
                    <a:pos x="108" y="204"/>
                  </a:cxn>
                  <a:cxn ang="0">
                    <a:pos x="173" y="150"/>
                  </a:cxn>
                  <a:cxn ang="0">
                    <a:pos x="251" y="102"/>
                  </a:cxn>
                  <a:cxn ang="0">
                    <a:pos x="335" y="60"/>
                  </a:cxn>
                  <a:cxn ang="0">
                    <a:pos x="436" y="30"/>
                  </a:cxn>
                  <a:cxn ang="0">
                    <a:pos x="544" y="12"/>
                  </a:cxn>
                  <a:cxn ang="0">
                    <a:pos x="544" y="0"/>
                  </a:cxn>
                  <a:cxn ang="0">
                    <a:pos x="430" y="18"/>
                  </a:cxn>
                  <a:cxn ang="0">
                    <a:pos x="329" y="48"/>
                  </a:cxn>
                  <a:cxn ang="0">
                    <a:pos x="233" y="90"/>
                  </a:cxn>
                  <a:cxn ang="0">
                    <a:pos x="155" y="138"/>
                  </a:cxn>
                  <a:cxn ang="0">
                    <a:pos x="90" y="198"/>
                  </a:cxn>
                  <a:cxn ang="0">
                    <a:pos x="42" y="258"/>
                  </a:cxn>
                  <a:cxn ang="0">
                    <a:pos x="12" y="330"/>
                  </a:cxn>
                  <a:cxn ang="0">
                    <a:pos x="0" y="402"/>
                  </a:cxn>
                  <a:cxn ang="0">
                    <a:pos x="6" y="455"/>
                  </a:cxn>
                  <a:cxn ang="0">
                    <a:pos x="18" y="503"/>
                  </a:cxn>
                  <a:cxn ang="0">
                    <a:pos x="42" y="545"/>
                  </a:cxn>
                  <a:cxn ang="0">
                    <a:pos x="78" y="593"/>
                  </a:cxn>
                  <a:cxn ang="0">
                    <a:pos x="114" y="635"/>
                  </a:cxn>
                  <a:cxn ang="0">
                    <a:pos x="161" y="671"/>
                  </a:cxn>
                  <a:cxn ang="0">
                    <a:pos x="221" y="707"/>
                  </a:cxn>
                  <a:cxn ang="0">
                    <a:pos x="281" y="737"/>
                  </a:cxn>
                  <a:cxn ang="0">
                    <a:pos x="323" y="737"/>
                  </a:cxn>
                  <a:cxn ang="0">
                    <a:pos x="257" y="707"/>
                  </a:cxn>
                  <a:cxn ang="0">
                    <a:pos x="203" y="671"/>
                  </a:cxn>
                  <a:cxn ang="0">
                    <a:pos x="149" y="635"/>
                  </a:cxn>
                  <a:cxn ang="0">
                    <a:pos x="108" y="593"/>
                  </a:cxn>
                  <a:cxn ang="0">
                    <a:pos x="72" y="551"/>
                  </a:cxn>
                  <a:cxn ang="0">
                    <a:pos x="48" y="503"/>
                  </a:cxn>
                  <a:cxn ang="0">
                    <a:pos x="30" y="455"/>
                  </a:cxn>
                  <a:cxn ang="0">
                    <a:pos x="24" y="402"/>
                  </a:cxn>
                  <a:cxn ang="0">
                    <a:pos x="24" y="402"/>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9125" name="Freeform 37"/>
              <p:cNvSpPr>
                <a:spLocks/>
              </p:cNvSpPr>
              <p:nvPr/>
            </p:nvSpPr>
            <p:spPr bwMode="hidden">
              <a:xfrm>
                <a:off x="4792" y="3360"/>
                <a:ext cx="609" cy="252"/>
              </a:xfrm>
              <a:custGeom>
                <a:avLst/>
                <a:gdLst/>
                <a:ahLst/>
                <a:cxnLst>
                  <a:cxn ang="0">
                    <a:pos x="12" y="12"/>
                  </a:cxn>
                  <a:cxn ang="0">
                    <a:pos x="113" y="18"/>
                  </a:cxn>
                  <a:cxn ang="0">
                    <a:pos x="203" y="30"/>
                  </a:cxn>
                  <a:cxn ang="0">
                    <a:pos x="292" y="48"/>
                  </a:cxn>
                  <a:cxn ang="0">
                    <a:pos x="376" y="78"/>
                  </a:cxn>
                  <a:cxn ang="0">
                    <a:pos x="448" y="114"/>
                  </a:cxn>
                  <a:cxn ang="0">
                    <a:pos x="514" y="156"/>
                  </a:cxn>
                  <a:cxn ang="0">
                    <a:pos x="567" y="198"/>
                  </a:cxn>
                  <a:cxn ang="0">
                    <a:pos x="609" y="252"/>
                  </a:cxn>
                  <a:cxn ang="0">
                    <a:pos x="609" y="216"/>
                  </a:cxn>
                  <a:cxn ang="0">
                    <a:pos x="561" y="168"/>
                  </a:cxn>
                  <a:cxn ang="0">
                    <a:pos x="502" y="126"/>
                  </a:cxn>
                  <a:cxn ang="0">
                    <a:pos x="436" y="90"/>
                  </a:cxn>
                  <a:cxn ang="0">
                    <a:pos x="364" y="60"/>
                  </a:cxn>
                  <a:cxn ang="0">
                    <a:pos x="286" y="36"/>
                  </a:cxn>
                  <a:cxn ang="0">
                    <a:pos x="197" y="18"/>
                  </a:cxn>
                  <a:cxn ang="0">
                    <a:pos x="107" y="6"/>
                  </a:cxn>
                  <a:cxn ang="0">
                    <a:pos x="12" y="0"/>
                  </a:cxn>
                  <a:cxn ang="0">
                    <a:pos x="6" y="0"/>
                  </a:cxn>
                  <a:cxn ang="0">
                    <a:pos x="0" y="0"/>
                  </a:cxn>
                  <a:cxn ang="0">
                    <a:pos x="0" y="12"/>
                  </a:cxn>
                  <a:cxn ang="0">
                    <a:pos x="6" y="12"/>
                  </a:cxn>
                  <a:cxn ang="0">
                    <a:pos x="12" y="12"/>
                  </a:cxn>
                  <a:cxn ang="0">
                    <a:pos x="12" y="12"/>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1">
                      <a:gamma/>
                      <a:tint val="94118"/>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9126" name="Freeform 38"/>
              <p:cNvSpPr>
                <a:spLocks/>
              </p:cNvSpPr>
              <p:nvPr/>
            </p:nvSpPr>
            <p:spPr bwMode="hidden">
              <a:xfrm>
                <a:off x="5246" y="4007"/>
                <a:ext cx="72" cy="54"/>
              </a:xfrm>
              <a:custGeom>
                <a:avLst/>
                <a:gdLst/>
                <a:ahLst/>
                <a:cxnLst>
                  <a:cxn ang="0">
                    <a:pos x="72" y="0"/>
                  </a:cxn>
                  <a:cxn ang="0">
                    <a:pos x="36" y="30"/>
                  </a:cxn>
                  <a:cxn ang="0">
                    <a:pos x="0" y="54"/>
                  </a:cxn>
                  <a:cxn ang="0">
                    <a:pos x="36" y="54"/>
                  </a:cxn>
                  <a:cxn ang="0">
                    <a:pos x="54" y="42"/>
                  </a:cxn>
                  <a:cxn ang="0">
                    <a:pos x="72" y="24"/>
                  </a:cxn>
                  <a:cxn ang="0">
                    <a:pos x="72" y="24"/>
                  </a:cxn>
                  <a:cxn ang="0">
                    <a:pos x="72" y="0"/>
                  </a:cxn>
                  <a:cxn ang="0">
                    <a:pos x="72" y="0"/>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9127" name="Freeform 39"/>
              <p:cNvSpPr>
                <a:spLocks/>
              </p:cNvSpPr>
              <p:nvPr/>
            </p:nvSpPr>
            <p:spPr bwMode="hidden">
              <a:xfrm>
                <a:off x="4505" y="4073"/>
                <a:ext cx="705" cy="108"/>
              </a:xfrm>
              <a:custGeom>
                <a:avLst/>
                <a:gdLst/>
                <a:ahLst/>
                <a:cxnLst>
                  <a:cxn ang="0">
                    <a:pos x="299" y="90"/>
                  </a:cxn>
                  <a:cxn ang="0">
                    <a:pos x="221" y="90"/>
                  </a:cxn>
                  <a:cxn ang="0">
                    <a:pos x="143" y="78"/>
                  </a:cxn>
                  <a:cxn ang="0">
                    <a:pos x="0" y="48"/>
                  </a:cxn>
                  <a:cxn ang="0">
                    <a:pos x="0" y="66"/>
                  </a:cxn>
                  <a:cxn ang="0">
                    <a:pos x="143" y="96"/>
                  </a:cxn>
                  <a:cxn ang="0">
                    <a:pos x="221" y="108"/>
                  </a:cxn>
                  <a:cxn ang="0">
                    <a:pos x="299" y="108"/>
                  </a:cxn>
                  <a:cxn ang="0">
                    <a:pos x="412" y="102"/>
                  </a:cxn>
                  <a:cxn ang="0">
                    <a:pos x="520" y="84"/>
                  </a:cxn>
                  <a:cxn ang="0">
                    <a:pos x="615" y="60"/>
                  </a:cxn>
                  <a:cxn ang="0">
                    <a:pos x="705" y="24"/>
                  </a:cxn>
                  <a:cxn ang="0">
                    <a:pos x="705" y="0"/>
                  </a:cxn>
                  <a:cxn ang="0">
                    <a:pos x="615" y="42"/>
                  </a:cxn>
                  <a:cxn ang="0">
                    <a:pos x="520" y="66"/>
                  </a:cxn>
                  <a:cxn ang="0">
                    <a:pos x="412" y="84"/>
                  </a:cxn>
                  <a:cxn ang="0">
                    <a:pos x="299" y="90"/>
                  </a:cxn>
                  <a:cxn ang="0">
                    <a:pos x="299" y="90"/>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9128" name="Freeform 40"/>
              <p:cNvSpPr>
                <a:spLocks/>
              </p:cNvSpPr>
              <p:nvPr/>
            </p:nvSpPr>
            <p:spPr bwMode="hidden">
              <a:xfrm>
                <a:off x="5336" y="3654"/>
                <a:ext cx="143" cy="341"/>
              </a:xfrm>
              <a:custGeom>
                <a:avLst/>
                <a:gdLst/>
                <a:ahLst/>
                <a:cxnLst>
                  <a:cxn ang="0">
                    <a:pos x="119" y="114"/>
                  </a:cxn>
                  <a:cxn ang="0">
                    <a:pos x="113" y="173"/>
                  </a:cxn>
                  <a:cxn ang="0">
                    <a:pos x="89" y="239"/>
                  </a:cxn>
                  <a:cxn ang="0">
                    <a:pos x="47" y="293"/>
                  </a:cxn>
                  <a:cxn ang="0">
                    <a:pos x="0" y="341"/>
                  </a:cxn>
                  <a:cxn ang="0">
                    <a:pos x="29" y="341"/>
                  </a:cxn>
                  <a:cxn ang="0">
                    <a:pos x="77" y="287"/>
                  </a:cxn>
                  <a:cxn ang="0">
                    <a:pos x="113" y="233"/>
                  </a:cxn>
                  <a:cxn ang="0">
                    <a:pos x="137" y="173"/>
                  </a:cxn>
                  <a:cxn ang="0">
                    <a:pos x="143" y="114"/>
                  </a:cxn>
                  <a:cxn ang="0">
                    <a:pos x="137" y="60"/>
                  </a:cxn>
                  <a:cxn ang="0">
                    <a:pos x="119" y="0"/>
                  </a:cxn>
                  <a:cxn ang="0">
                    <a:pos x="89" y="0"/>
                  </a:cxn>
                  <a:cxn ang="0">
                    <a:pos x="113" y="60"/>
                  </a:cxn>
                  <a:cxn ang="0">
                    <a:pos x="119" y="114"/>
                  </a:cxn>
                  <a:cxn ang="0">
                    <a:pos x="119" y="114"/>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9129" name="Freeform 41"/>
              <p:cNvSpPr>
                <a:spLocks/>
              </p:cNvSpPr>
              <p:nvPr/>
            </p:nvSpPr>
            <p:spPr bwMode="hidden">
              <a:xfrm>
                <a:off x="5061" y="3624"/>
                <a:ext cx="83" cy="90"/>
              </a:xfrm>
              <a:custGeom>
                <a:avLst/>
                <a:gdLst/>
                <a:ahLst/>
                <a:cxnLst>
                  <a:cxn ang="0">
                    <a:pos x="59" y="90"/>
                  </a:cxn>
                  <a:cxn ang="0">
                    <a:pos x="83" y="84"/>
                  </a:cxn>
                  <a:cxn ang="0">
                    <a:pos x="71" y="60"/>
                  </a:cxn>
                  <a:cxn ang="0">
                    <a:pos x="53" y="42"/>
                  </a:cxn>
                  <a:cxn ang="0">
                    <a:pos x="6" y="0"/>
                  </a:cxn>
                  <a:cxn ang="0">
                    <a:pos x="0" y="18"/>
                  </a:cxn>
                  <a:cxn ang="0">
                    <a:pos x="35" y="48"/>
                  </a:cxn>
                  <a:cxn ang="0">
                    <a:pos x="59" y="90"/>
                  </a:cxn>
                  <a:cxn ang="0">
                    <a:pos x="59" y="90"/>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9130" name="Freeform 42"/>
              <p:cNvSpPr>
                <a:spLocks/>
              </p:cNvSpPr>
              <p:nvPr/>
            </p:nvSpPr>
            <p:spPr bwMode="hidden">
              <a:xfrm>
                <a:off x="4445" y="3552"/>
                <a:ext cx="717" cy="431"/>
              </a:xfrm>
              <a:custGeom>
                <a:avLst/>
                <a:gdLst/>
                <a:ahLst/>
                <a:cxnLst>
                  <a:cxn ang="0">
                    <a:pos x="693" y="216"/>
                  </a:cxn>
                  <a:cxn ang="0">
                    <a:pos x="687" y="257"/>
                  </a:cxn>
                  <a:cxn ang="0">
                    <a:pos x="669" y="293"/>
                  </a:cxn>
                  <a:cxn ang="0">
                    <a:pos x="633" y="329"/>
                  </a:cxn>
                  <a:cxn ang="0">
                    <a:pos x="598" y="359"/>
                  </a:cxn>
                  <a:cxn ang="0">
                    <a:pos x="544" y="383"/>
                  </a:cxn>
                  <a:cxn ang="0">
                    <a:pos x="490" y="401"/>
                  </a:cxn>
                  <a:cxn ang="0">
                    <a:pos x="424" y="413"/>
                  </a:cxn>
                  <a:cxn ang="0">
                    <a:pos x="359" y="419"/>
                  </a:cxn>
                  <a:cxn ang="0">
                    <a:pos x="293" y="413"/>
                  </a:cxn>
                  <a:cxn ang="0">
                    <a:pos x="227" y="401"/>
                  </a:cxn>
                  <a:cxn ang="0">
                    <a:pos x="173" y="383"/>
                  </a:cxn>
                  <a:cxn ang="0">
                    <a:pos x="119" y="359"/>
                  </a:cxn>
                  <a:cxn ang="0">
                    <a:pos x="84" y="329"/>
                  </a:cxn>
                  <a:cxn ang="0">
                    <a:pos x="48" y="293"/>
                  </a:cxn>
                  <a:cxn ang="0">
                    <a:pos x="30" y="257"/>
                  </a:cxn>
                  <a:cxn ang="0">
                    <a:pos x="24" y="216"/>
                  </a:cxn>
                  <a:cxn ang="0">
                    <a:pos x="30" y="174"/>
                  </a:cxn>
                  <a:cxn ang="0">
                    <a:pos x="48" y="138"/>
                  </a:cxn>
                  <a:cxn ang="0">
                    <a:pos x="84" y="102"/>
                  </a:cxn>
                  <a:cxn ang="0">
                    <a:pos x="119" y="72"/>
                  </a:cxn>
                  <a:cxn ang="0">
                    <a:pos x="173" y="48"/>
                  </a:cxn>
                  <a:cxn ang="0">
                    <a:pos x="227" y="30"/>
                  </a:cxn>
                  <a:cxn ang="0">
                    <a:pos x="293" y="18"/>
                  </a:cxn>
                  <a:cxn ang="0">
                    <a:pos x="359" y="12"/>
                  </a:cxn>
                  <a:cxn ang="0">
                    <a:pos x="418" y="18"/>
                  </a:cxn>
                  <a:cxn ang="0">
                    <a:pos x="478" y="30"/>
                  </a:cxn>
                  <a:cxn ang="0">
                    <a:pos x="532" y="48"/>
                  </a:cxn>
                  <a:cxn ang="0">
                    <a:pos x="580" y="66"/>
                  </a:cxn>
                  <a:cxn ang="0">
                    <a:pos x="586" y="48"/>
                  </a:cxn>
                  <a:cxn ang="0">
                    <a:pos x="478" y="12"/>
                  </a:cxn>
                  <a:cxn ang="0">
                    <a:pos x="418" y="6"/>
                  </a:cxn>
                  <a:cxn ang="0">
                    <a:pos x="359" y="0"/>
                  </a:cxn>
                  <a:cxn ang="0">
                    <a:pos x="287" y="6"/>
                  </a:cxn>
                  <a:cxn ang="0">
                    <a:pos x="221" y="18"/>
                  </a:cxn>
                  <a:cxn ang="0">
                    <a:pos x="161" y="36"/>
                  </a:cxn>
                  <a:cxn ang="0">
                    <a:pos x="107" y="66"/>
                  </a:cxn>
                  <a:cxn ang="0">
                    <a:pos x="60" y="96"/>
                  </a:cxn>
                  <a:cxn ang="0">
                    <a:pos x="30" y="132"/>
                  </a:cxn>
                  <a:cxn ang="0">
                    <a:pos x="6" y="174"/>
                  </a:cxn>
                  <a:cxn ang="0">
                    <a:pos x="0" y="216"/>
                  </a:cxn>
                  <a:cxn ang="0">
                    <a:pos x="6" y="257"/>
                  </a:cxn>
                  <a:cxn ang="0">
                    <a:pos x="30" y="299"/>
                  </a:cxn>
                  <a:cxn ang="0">
                    <a:pos x="60" y="335"/>
                  </a:cxn>
                  <a:cxn ang="0">
                    <a:pos x="107" y="371"/>
                  </a:cxn>
                  <a:cxn ang="0">
                    <a:pos x="161" y="395"/>
                  </a:cxn>
                  <a:cxn ang="0">
                    <a:pos x="221" y="413"/>
                  </a:cxn>
                  <a:cxn ang="0">
                    <a:pos x="287" y="425"/>
                  </a:cxn>
                  <a:cxn ang="0">
                    <a:pos x="359" y="431"/>
                  </a:cxn>
                  <a:cxn ang="0">
                    <a:pos x="430" y="425"/>
                  </a:cxn>
                  <a:cxn ang="0">
                    <a:pos x="496" y="413"/>
                  </a:cxn>
                  <a:cxn ang="0">
                    <a:pos x="562" y="395"/>
                  </a:cxn>
                  <a:cxn ang="0">
                    <a:pos x="610" y="371"/>
                  </a:cxn>
                  <a:cxn ang="0">
                    <a:pos x="657" y="335"/>
                  </a:cxn>
                  <a:cxn ang="0">
                    <a:pos x="687" y="299"/>
                  </a:cxn>
                  <a:cxn ang="0">
                    <a:pos x="711" y="257"/>
                  </a:cxn>
                  <a:cxn ang="0">
                    <a:pos x="717" y="216"/>
                  </a:cxn>
                  <a:cxn ang="0">
                    <a:pos x="717" y="204"/>
                  </a:cxn>
                  <a:cxn ang="0">
                    <a:pos x="711" y="192"/>
                  </a:cxn>
                  <a:cxn ang="0">
                    <a:pos x="687" y="198"/>
                  </a:cxn>
                  <a:cxn ang="0">
                    <a:pos x="693" y="210"/>
                  </a:cxn>
                  <a:cxn ang="0">
                    <a:pos x="693" y="216"/>
                  </a:cxn>
                  <a:cxn ang="0">
                    <a:pos x="693" y="216"/>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gradFill rotWithShape="0">
                <a:gsLst>
                  <a:gs pos="0">
                    <a:schemeClr val="accent1"/>
                  </a:gs>
                  <a:gs pos="100000">
                    <a:schemeClr val="accent1">
                      <a:gamma/>
                      <a:shade val="9686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9131" name="Freeform 43"/>
              <p:cNvSpPr>
                <a:spLocks/>
              </p:cNvSpPr>
              <p:nvPr/>
            </p:nvSpPr>
            <p:spPr bwMode="hidden">
              <a:xfrm>
                <a:off x="4349" y="3510"/>
                <a:ext cx="909" cy="533"/>
              </a:xfrm>
              <a:custGeom>
                <a:avLst/>
                <a:gdLst/>
                <a:ahLst/>
                <a:cxnLst>
                  <a:cxn ang="0">
                    <a:pos x="616" y="0"/>
                  </a:cxn>
                  <a:cxn ang="0">
                    <a:pos x="616" y="18"/>
                  </a:cxn>
                  <a:cxn ang="0">
                    <a:pos x="724" y="60"/>
                  </a:cxn>
                  <a:cxn ang="0">
                    <a:pos x="765" y="84"/>
                  </a:cxn>
                  <a:cxn ang="0">
                    <a:pos x="807" y="114"/>
                  </a:cxn>
                  <a:cxn ang="0">
                    <a:pos x="837" y="144"/>
                  </a:cxn>
                  <a:cxn ang="0">
                    <a:pos x="861" y="180"/>
                  </a:cxn>
                  <a:cxn ang="0">
                    <a:pos x="873" y="216"/>
                  </a:cxn>
                  <a:cxn ang="0">
                    <a:pos x="879" y="258"/>
                  </a:cxn>
                  <a:cxn ang="0">
                    <a:pos x="873" y="311"/>
                  </a:cxn>
                  <a:cxn ang="0">
                    <a:pos x="843" y="359"/>
                  </a:cxn>
                  <a:cxn ang="0">
                    <a:pos x="807" y="401"/>
                  </a:cxn>
                  <a:cxn ang="0">
                    <a:pos x="753" y="443"/>
                  </a:cxn>
                  <a:cxn ang="0">
                    <a:pos x="694" y="473"/>
                  </a:cxn>
                  <a:cxn ang="0">
                    <a:pos x="622" y="497"/>
                  </a:cxn>
                  <a:cxn ang="0">
                    <a:pos x="538" y="509"/>
                  </a:cxn>
                  <a:cxn ang="0">
                    <a:pos x="455" y="515"/>
                  </a:cxn>
                  <a:cxn ang="0">
                    <a:pos x="371" y="509"/>
                  </a:cxn>
                  <a:cxn ang="0">
                    <a:pos x="287" y="497"/>
                  </a:cxn>
                  <a:cxn ang="0">
                    <a:pos x="215" y="473"/>
                  </a:cxn>
                  <a:cxn ang="0">
                    <a:pos x="156" y="443"/>
                  </a:cxn>
                  <a:cxn ang="0">
                    <a:pos x="102" y="401"/>
                  </a:cxn>
                  <a:cxn ang="0">
                    <a:pos x="66" y="359"/>
                  </a:cxn>
                  <a:cxn ang="0">
                    <a:pos x="36" y="311"/>
                  </a:cxn>
                  <a:cxn ang="0">
                    <a:pos x="30" y="258"/>
                  </a:cxn>
                  <a:cxn ang="0">
                    <a:pos x="36" y="222"/>
                  </a:cxn>
                  <a:cxn ang="0">
                    <a:pos x="48" y="186"/>
                  </a:cxn>
                  <a:cxn ang="0">
                    <a:pos x="66" y="156"/>
                  </a:cxn>
                  <a:cxn ang="0">
                    <a:pos x="90" y="126"/>
                  </a:cxn>
                  <a:cxn ang="0">
                    <a:pos x="66" y="114"/>
                  </a:cxn>
                  <a:cxn ang="0">
                    <a:pos x="36" y="144"/>
                  </a:cxn>
                  <a:cxn ang="0">
                    <a:pos x="18" y="180"/>
                  </a:cxn>
                  <a:cxn ang="0">
                    <a:pos x="6" y="216"/>
                  </a:cxn>
                  <a:cxn ang="0">
                    <a:pos x="0" y="258"/>
                  </a:cxn>
                  <a:cxn ang="0">
                    <a:pos x="12" y="311"/>
                  </a:cxn>
                  <a:cxn ang="0">
                    <a:pos x="36" y="365"/>
                  </a:cxn>
                  <a:cxn ang="0">
                    <a:pos x="78" y="413"/>
                  </a:cxn>
                  <a:cxn ang="0">
                    <a:pos x="132" y="449"/>
                  </a:cxn>
                  <a:cxn ang="0">
                    <a:pos x="203" y="485"/>
                  </a:cxn>
                  <a:cxn ang="0">
                    <a:pos x="275" y="509"/>
                  </a:cxn>
                  <a:cxn ang="0">
                    <a:pos x="365" y="527"/>
                  </a:cxn>
                  <a:cxn ang="0">
                    <a:pos x="455" y="533"/>
                  </a:cxn>
                  <a:cxn ang="0">
                    <a:pos x="544" y="527"/>
                  </a:cxn>
                  <a:cxn ang="0">
                    <a:pos x="634" y="509"/>
                  </a:cxn>
                  <a:cxn ang="0">
                    <a:pos x="712" y="485"/>
                  </a:cxn>
                  <a:cxn ang="0">
                    <a:pos x="777" y="449"/>
                  </a:cxn>
                  <a:cxn ang="0">
                    <a:pos x="831" y="413"/>
                  </a:cxn>
                  <a:cxn ang="0">
                    <a:pos x="873" y="365"/>
                  </a:cxn>
                  <a:cxn ang="0">
                    <a:pos x="897" y="311"/>
                  </a:cxn>
                  <a:cxn ang="0">
                    <a:pos x="909" y="258"/>
                  </a:cxn>
                  <a:cxn ang="0">
                    <a:pos x="903" y="216"/>
                  </a:cxn>
                  <a:cxn ang="0">
                    <a:pos x="885" y="174"/>
                  </a:cxn>
                  <a:cxn ang="0">
                    <a:pos x="861" y="132"/>
                  </a:cxn>
                  <a:cxn ang="0">
                    <a:pos x="825" y="102"/>
                  </a:cxn>
                  <a:cxn ang="0">
                    <a:pos x="783" y="66"/>
                  </a:cxn>
                  <a:cxn ang="0">
                    <a:pos x="735" y="42"/>
                  </a:cxn>
                  <a:cxn ang="0">
                    <a:pos x="616" y="0"/>
                  </a:cxn>
                  <a:cxn ang="0">
                    <a:pos x="616" y="0"/>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1">
                      <a:gamma/>
                      <a:tint val="96863"/>
                      <a:invGamma/>
                    </a:schemeClr>
                  </a:gs>
                  <a:gs pos="100000">
                    <a:schemeClr val="accent1"/>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9132" name="Freeform 44"/>
              <p:cNvSpPr>
                <a:spLocks/>
              </p:cNvSpPr>
              <p:nvPr/>
            </p:nvSpPr>
            <p:spPr bwMode="hidden">
              <a:xfrm>
                <a:off x="4564" y="3492"/>
                <a:ext cx="365" cy="66"/>
              </a:xfrm>
              <a:custGeom>
                <a:avLst/>
                <a:gdLst/>
                <a:ahLst/>
                <a:cxnLst>
                  <a:cxn ang="0">
                    <a:pos x="240" y="18"/>
                  </a:cxn>
                  <a:cxn ang="0">
                    <a:pos x="299" y="24"/>
                  </a:cxn>
                  <a:cxn ang="0">
                    <a:pos x="359" y="30"/>
                  </a:cxn>
                  <a:cxn ang="0">
                    <a:pos x="365" y="12"/>
                  </a:cxn>
                  <a:cxn ang="0">
                    <a:pos x="305" y="6"/>
                  </a:cxn>
                  <a:cxn ang="0">
                    <a:pos x="240" y="0"/>
                  </a:cxn>
                  <a:cxn ang="0">
                    <a:pos x="174" y="6"/>
                  </a:cxn>
                  <a:cxn ang="0">
                    <a:pos x="114" y="12"/>
                  </a:cxn>
                  <a:cxn ang="0">
                    <a:pos x="0" y="42"/>
                  </a:cxn>
                  <a:cxn ang="0">
                    <a:pos x="0" y="66"/>
                  </a:cxn>
                  <a:cxn ang="0">
                    <a:pos x="54" y="48"/>
                  </a:cxn>
                  <a:cxn ang="0">
                    <a:pos x="114" y="30"/>
                  </a:cxn>
                  <a:cxn ang="0">
                    <a:pos x="174" y="24"/>
                  </a:cxn>
                  <a:cxn ang="0">
                    <a:pos x="240" y="18"/>
                  </a:cxn>
                  <a:cxn ang="0">
                    <a:pos x="240" y="18"/>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9133" name="Freeform 45"/>
              <p:cNvSpPr>
                <a:spLocks/>
              </p:cNvSpPr>
              <p:nvPr/>
            </p:nvSpPr>
            <p:spPr bwMode="hidden">
              <a:xfrm>
                <a:off x="4463" y="3558"/>
                <a:ext cx="66" cy="48"/>
              </a:xfrm>
              <a:custGeom>
                <a:avLst/>
                <a:gdLst/>
                <a:ahLst/>
                <a:cxnLst>
                  <a:cxn ang="0">
                    <a:pos x="66" y="18"/>
                  </a:cxn>
                  <a:cxn ang="0">
                    <a:pos x="48" y="0"/>
                  </a:cxn>
                  <a:cxn ang="0">
                    <a:pos x="24" y="12"/>
                  </a:cxn>
                  <a:cxn ang="0">
                    <a:pos x="0" y="30"/>
                  </a:cxn>
                  <a:cxn ang="0">
                    <a:pos x="12" y="48"/>
                  </a:cxn>
                  <a:cxn ang="0">
                    <a:pos x="42" y="30"/>
                  </a:cxn>
                  <a:cxn ang="0">
                    <a:pos x="66" y="18"/>
                  </a:cxn>
                  <a:cxn ang="0">
                    <a:pos x="66" y="18"/>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9134" name="Freeform 46"/>
              <p:cNvSpPr>
                <a:spLocks/>
              </p:cNvSpPr>
              <p:nvPr/>
            </p:nvSpPr>
            <p:spPr bwMode="hidden">
              <a:xfrm>
                <a:off x="5280" y="3186"/>
                <a:ext cx="383" cy="96"/>
              </a:xfrm>
              <a:custGeom>
                <a:avLst/>
                <a:gdLst/>
                <a:ahLst/>
                <a:cxnLst>
                  <a:cxn ang="0">
                    <a:pos x="209" y="96"/>
                  </a:cxn>
                  <a:cxn ang="0">
                    <a:pos x="143" y="90"/>
                  </a:cxn>
                  <a:cxn ang="0">
                    <a:pos x="83" y="66"/>
                  </a:cxn>
                  <a:cxn ang="0">
                    <a:pos x="35" y="36"/>
                  </a:cxn>
                  <a:cxn ang="0">
                    <a:pos x="6" y="0"/>
                  </a:cxn>
                  <a:cxn ang="0">
                    <a:pos x="0" y="6"/>
                  </a:cxn>
                  <a:cxn ang="0">
                    <a:pos x="29" y="42"/>
                  </a:cxn>
                  <a:cxn ang="0">
                    <a:pos x="77" y="72"/>
                  </a:cxn>
                  <a:cxn ang="0">
                    <a:pos x="137" y="90"/>
                  </a:cxn>
                  <a:cxn ang="0">
                    <a:pos x="209" y="96"/>
                  </a:cxn>
                  <a:cxn ang="0">
                    <a:pos x="263" y="90"/>
                  </a:cxn>
                  <a:cxn ang="0">
                    <a:pos x="311" y="84"/>
                  </a:cxn>
                  <a:cxn ang="0">
                    <a:pos x="352" y="66"/>
                  </a:cxn>
                  <a:cxn ang="0">
                    <a:pos x="382" y="42"/>
                  </a:cxn>
                  <a:cxn ang="0">
                    <a:pos x="376" y="42"/>
                  </a:cxn>
                  <a:cxn ang="0">
                    <a:pos x="346" y="66"/>
                  </a:cxn>
                  <a:cxn ang="0">
                    <a:pos x="305" y="78"/>
                  </a:cxn>
                  <a:cxn ang="0">
                    <a:pos x="263" y="90"/>
                  </a:cxn>
                  <a:cxn ang="0">
                    <a:pos x="209" y="96"/>
                  </a:cxn>
                  <a:cxn ang="0">
                    <a:pos x="209" y="96"/>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9135" name="Freeform 47"/>
              <p:cNvSpPr>
                <a:spLocks/>
              </p:cNvSpPr>
              <p:nvPr/>
            </p:nvSpPr>
            <p:spPr bwMode="hidden">
              <a:xfrm>
                <a:off x="5315" y="3024"/>
                <a:ext cx="258" cy="54"/>
              </a:xfrm>
              <a:custGeom>
                <a:avLst/>
                <a:gdLst/>
                <a:ahLst/>
                <a:cxnLst>
                  <a:cxn ang="0">
                    <a:pos x="174" y="0"/>
                  </a:cxn>
                  <a:cxn ang="0">
                    <a:pos x="216" y="6"/>
                  </a:cxn>
                  <a:cxn ang="0">
                    <a:pos x="258" y="12"/>
                  </a:cxn>
                  <a:cxn ang="0">
                    <a:pos x="252" y="6"/>
                  </a:cxn>
                  <a:cxn ang="0">
                    <a:pos x="216" y="0"/>
                  </a:cxn>
                  <a:cxn ang="0">
                    <a:pos x="174" y="0"/>
                  </a:cxn>
                  <a:cxn ang="0">
                    <a:pos x="120" y="6"/>
                  </a:cxn>
                  <a:cxn ang="0">
                    <a:pos x="78" y="12"/>
                  </a:cxn>
                  <a:cxn ang="0">
                    <a:pos x="36" y="30"/>
                  </a:cxn>
                  <a:cxn ang="0">
                    <a:pos x="0" y="48"/>
                  </a:cxn>
                  <a:cxn ang="0">
                    <a:pos x="6" y="54"/>
                  </a:cxn>
                  <a:cxn ang="0">
                    <a:pos x="36" y="36"/>
                  </a:cxn>
                  <a:cxn ang="0">
                    <a:pos x="78" y="18"/>
                  </a:cxn>
                  <a:cxn ang="0">
                    <a:pos x="120" y="6"/>
                  </a:cxn>
                  <a:cxn ang="0">
                    <a:pos x="174" y="0"/>
                  </a:cxn>
                  <a:cxn ang="0">
                    <a:pos x="174" y="0"/>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9136" name="Freeform 48"/>
              <p:cNvSpPr>
                <a:spLocks/>
              </p:cNvSpPr>
              <p:nvPr/>
            </p:nvSpPr>
            <p:spPr bwMode="hidden">
              <a:xfrm>
                <a:off x="5645" y="3066"/>
                <a:ext cx="60" cy="156"/>
              </a:xfrm>
              <a:custGeom>
                <a:avLst/>
                <a:gdLst/>
                <a:ahLst/>
                <a:cxnLst>
                  <a:cxn ang="0">
                    <a:pos x="54" y="90"/>
                  </a:cxn>
                  <a:cxn ang="0">
                    <a:pos x="48" y="126"/>
                  </a:cxn>
                  <a:cxn ang="0">
                    <a:pos x="24" y="156"/>
                  </a:cxn>
                  <a:cxn ang="0">
                    <a:pos x="30" y="156"/>
                  </a:cxn>
                  <a:cxn ang="0">
                    <a:pos x="54" y="126"/>
                  </a:cxn>
                  <a:cxn ang="0">
                    <a:pos x="60" y="90"/>
                  </a:cxn>
                  <a:cxn ang="0">
                    <a:pos x="54" y="66"/>
                  </a:cxn>
                  <a:cxn ang="0">
                    <a:pos x="48" y="42"/>
                  </a:cxn>
                  <a:cxn ang="0">
                    <a:pos x="30" y="18"/>
                  </a:cxn>
                  <a:cxn ang="0">
                    <a:pos x="6" y="0"/>
                  </a:cxn>
                  <a:cxn ang="0">
                    <a:pos x="0" y="6"/>
                  </a:cxn>
                  <a:cxn ang="0">
                    <a:pos x="24" y="24"/>
                  </a:cxn>
                  <a:cxn ang="0">
                    <a:pos x="42" y="42"/>
                  </a:cxn>
                  <a:cxn ang="0">
                    <a:pos x="48" y="66"/>
                  </a:cxn>
                  <a:cxn ang="0">
                    <a:pos x="54" y="90"/>
                  </a:cxn>
                  <a:cxn ang="0">
                    <a:pos x="54" y="90"/>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9137" name="Freeform 49"/>
              <p:cNvSpPr>
                <a:spLocks/>
              </p:cNvSpPr>
              <p:nvPr/>
            </p:nvSpPr>
            <p:spPr bwMode="hidden">
              <a:xfrm>
                <a:off x="5375" y="3246"/>
                <a:ext cx="192" cy="18"/>
              </a:xfrm>
              <a:custGeom>
                <a:avLst/>
                <a:gdLst/>
                <a:ahLst/>
                <a:cxnLst>
                  <a:cxn ang="0">
                    <a:pos x="114" y="12"/>
                  </a:cxn>
                  <a:cxn ang="0">
                    <a:pos x="72" y="6"/>
                  </a:cxn>
                  <a:cxn ang="0">
                    <a:pos x="30" y="0"/>
                  </a:cxn>
                  <a:cxn ang="0">
                    <a:pos x="0" y="0"/>
                  </a:cxn>
                  <a:cxn ang="0">
                    <a:pos x="54" y="12"/>
                  </a:cxn>
                  <a:cxn ang="0">
                    <a:pos x="114" y="18"/>
                  </a:cxn>
                  <a:cxn ang="0">
                    <a:pos x="156" y="18"/>
                  </a:cxn>
                  <a:cxn ang="0">
                    <a:pos x="192" y="12"/>
                  </a:cxn>
                  <a:cxn ang="0">
                    <a:pos x="186" y="0"/>
                  </a:cxn>
                  <a:cxn ang="0">
                    <a:pos x="150" y="6"/>
                  </a:cxn>
                  <a:cxn ang="0">
                    <a:pos x="114" y="12"/>
                  </a:cxn>
                  <a:cxn ang="0">
                    <a:pos x="114" y="12"/>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9138" name="Freeform 50"/>
              <p:cNvSpPr>
                <a:spLocks/>
              </p:cNvSpPr>
              <p:nvPr/>
            </p:nvSpPr>
            <p:spPr bwMode="hidden">
              <a:xfrm>
                <a:off x="5304" y="3042"/>
                <a:ext cx="161" cy="186"/>
              </a:xfrm>
              <a:custGeom>
                <a:avLst/>
                <a:gdLst/>
                <a:ahLst/>
                <a:cxnLst>
                  <a:cxn ang="0">
                    <a:pos x="11" y="114"/>
                  </a:cxn>
                  <a:cxn ang="0">
                    <a:pos x="17" y="96"/>
                  </a:cxn>
                  <a:cxn ang="0">
                    <a:pos x="23" y="78"/>
                  </a:cxn>
                  <a:cxn ang="0">
                    <a:pos x="53" y="42"/>
                  </a:cxn>
                  <a:cxn ang="0">
                    <a:pos x="101" y="18"/>
                  </a:cxn>
                  <a:cxn ang="0">
                    <a:pos x="155" y="6"/>
                  </a:cxn>
                  <a:cxn ang="0">
                    <a:pos x="161" y="0"/>
                  </a:cxn>
                  <a:cxn ang="0">
                    <a:pos x="95" y="12"/>
                  </a:cxn>
                  <a:cxn ang="0">
                    <a:pos x="47" y="36"/>
                  </a:cxn>
                  <a:cxn ang="0">
                    <a:pos x="11" y="72"/>
                  </a:cxn>
                  <a:cxn ang="0">
                    <a:pos x="5" y="90"/>
                  </a:cxn>
                  <a:cxn ang="0">
                    <a:pos x="0" y="114"/>
                  </a:cxn>
                  <a:cxn ang="0">
                    <a:pos x="11" y="150"/>
                  </a:cxn>
                  <a:cxn ang="0">
                    <a:pos x="23" y="168"/>
                  </a:cxn>
                  <a:cxn ang="0">
                    <a:pos x="41" y="186"/>
                  </a:cxn>
                  <a:cxn ang="0">
                    <a:pos x="65" y="186"/>
                  </a:cxn>
                  <a:cxn ang="0">
                    <a:pos x="41" y="168"/>
                  </a:cxn>
                  <a:cxn ang="0">
                    <a:pos x="23" y="150"/>
                  </a:cxn>
                  <a:cxn ang="0">
                    <a:pos x="17" y="132"/>
                  </a:cxn>
                  <a:cxn ang="0">
                    <a:pos x="11" y="114"/>
                  </a:cxn>
                  <a:cxn ang="0">
                    <a:pos x="11" y="114"/>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9139" name="Freeform 51"/>
              <p:cNvSpPr>
                <a:spLocks/>
              </p:cNvSpPr>
              <p:nvPr/>
            </p:nvSpPr>
            <p:spPr bwMode="hidden">
              <a:xfrm>
                <a:off x="5489" y="3042"/>
                <a:ext cx="186" cy="210"/>
              </a:xfrm>
              <a:custGeom>
                <a:avLst/>
                <a:gdLst/>
                <a:ahLst/>
                <a:cxnLst>
                  <a:cxn ang="0">
                    <a:pos x="0" y="6"/>
                  </a:cxn>
                  <a:cxn ang="0">
                    <a:pos x="66" y="12"/>
                  </a:cxn>
                  <a:cxn ang="0">
                    <a:pos x="119" y="36"/>
                  </a:cxn>
                  <a:cxn ang="0">
                    <a:pos x="155" y="72"/>
                  </a:cxn>
                  <a:cxn ang="0">
                    <a:pos x="161" y="90"/>
                  </a:cxn>
                  <a:cxn ang="0">
                    <a:pos x="167" y="114"/>
                  </a:cxn>
                  <a:cxn ang="0">
                    <a:pos x="161" y="138"/>
                  </a:cxn>
                  <a:cxn ang="0">
                    <a:pos x="149" y="162"/>
                  </a:cxn>
                  <a:cxn ang="0">
                    <a:pos x="119" y="180"/>
                  </a:cxn>
                  <a:cxn ang="0">
                    <a:pos x="90" y="198"/>
                  </a:cxn>
                  <a:cxn ang="0">
                    <a:pos x="96" y="210"/>
                  </a:cxn>
                  <a:cxn ang="0">
                    <a:pos x="131" y="192"/>
                  </a:cxn>
                  <a:cxn ang="0">
                    <a:pos x="161" y="168"/>
                  </a:cxn>
                  <a:cxn ang="0">
                    <a:pos x="179" y="144"/>
                  </a:cxn>
                  <a:cxn ang="0">
                    <a:pos x="185" y="114"/>
                  </a:cxn>
                  <a:cxn ang="0">
                    <a:pos x="179" y="90"/>
                  </a:cxn>
                  <a:cxn ang="0">
                    <a:pos x="173" y="66"/>
                  </a:cxn>
                  <a:cxn ang="0">
                    <a:pos x="155" y="48"/>
                  </a:cxn>
                  <a:cxn ang="0">
                    <a:pos x="131" y="30"/>
                  </a:cxn>
                  <a:cxn ang="0">
                    <a:pos x="72" y="6"/>
                  </a:cxn>
                  <a:cxn ang="0">
                    <a:pos x="0" y="0"/>
                  </a:cxn>
                  <a:cxn ang="0">
                    <a:pos x="0" y="6"/>
                  </a:cxn>
                  <a:cxn ang="0">
                    <a:pos x="0" y="6"/>
                  </a:cxn>
                  <a:cxn ang="0">
                    <a:pos x="0" y="6"/>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9140" name="Freeform 52"/>
              <p:cNvSpPr>
                <a:spLocks noEditPoints="1"/>
              </p:cNvSpPr>
              <p:nvPr/>
            </p:nvSpPr>
            <p:spPr bwMode="hidden">
              <a:xfrm>
                <a:off x="5345" y="3058"/>
                <a:ext cx="299" cy="186"/>
              </a:xfrm>
              <a:custGeom>
                <a:avLst/>
                <a:gdLst/>
                <a:ahLst/>
                <a:cxnLst>
                  <a:cxn ang="0">
                    <a:pos x="150" y="0"/>
                  </a:cxn>
                  <a:cxn ang="0">
                    <a:pos x="90" y="6"/>
                  </a:cxn>
                  <a:cxn ang="0">
                    <a:pos x="42" y="30"/>
                  </a:cxn>
                  <a:cxn ang="0">
                    <a:pos x="12" y="54"/>
                  </a:cxn>
                  <a:cxn ang="0">
                    <a:pos x="6" y="72"/>
                  </a:cxn>
                  <a:cxn ang="0">
                    <a:pos x="0" y="90"/>
                  </a:cxn>
                  <a:cxn ang="0">
                    <a:pos x="6" y="108"/>
                  </a:cxn>
                  <a:cxn ang="0">
                    <a:pos x="12" y="126"/>
                  </a:cxn>
                  <a:cxn ang="0">
                    <a:pos x="42" y="156"/>
                  </a:cxn>
                  <a:cxn ang="0">
                    <a:pos x="90" y="180"/>
                  </a:cxn>
                  <a:cxn ang="0">
                    <a:pos x="150" y="186"/>
                  </a:cxn>
                  <a:cxn ang="0">
                    <a:pos x="209" y="180"/>
                  </a:cxn>
                  <a:cxn ang="0">
                    <a:pos x="257" y="156"/>
                  </a:cxn>
                  <a:cxn ang="0">
                    <a:pos x="287" y="126"/>
                  </a:cxn>
                  <a:cxn ang="0">
                    <a:pos x="299" y="108"/>
                  </a:cxn>
                  <a:cxn ang="0">
                    <a:pos x="299" y="90"/>
                  </a:cxn>
                  <a:cxn ang="0">
                    <a:pos x="299" y="72"/>
                  </a:cxn>
                  <a:cxn ang="0">
                    <a:pos x="287" y="54"/>
                  </a:cxn>
                  <a:cxn ang="0">
                    <a:pos x="257" y="30"/>
                  </a:cxn>
                  <a:cxn ang="0">
                    <a:pos x="209" y="6"/>
                  </a:cxn>
                  <a:cxn ang="0">
                    <a:pos x="150" y="0"/>
                  </a:cxn>
                  <a:cxn ang="0">
                    <a:pos x="150" y="0"/>
                  </a:cxn>
                  <a:cxn ang="0">
                    <a:pos x="150" y="180"/>
                  </a:cxn>
                  <a:cxn ang="0">
                    <a:pos x="96" y="174"/>
                  </a:cxn>
                  <a:cxn ang="0">
                    <a:pos x="48" y="156"/>
                  </a:cxn>
                  <a:cxn ang="0">
                    <a:pos x="18" y="126"/>
                  </a:cxn>
                  <a:cxn ang="0">
                    <a:pos x="12" y="108"/>
                  </a:cxn>
                  <a:cxn ang="0">
                    <a:pos x="6" y="90"/>
                  </a:cxn>
                  <a:cxn ang="0">
                    <a:pos x="12" y="72"/>
                  </a:cxn>
                  <a:cxn ang="0">
                    <a:pos x="18" y="54"/>
                  </a:cxn>
                  <a:cxn ang="0">
                    <a:pos x="48" y="30"/>
                  </a:cxn>
                  <a:cxn ang="0">
                    <a:pos x="96" y="12"/>
                  </a:cxn>
                  <a:cxn ang="0">
                    <a:pos x="150" y="6"/>
                  </a:cxn>
                  <a:cxn ang="0">
                    <a:pos x="203" y="12"/>
                  </a:cxn>
                  <a:cxn ang="0">
                    <a:pos x="251" y="30"/>
                  </a:cxn>
                  <a:cxn ang="0">
                    <a:pos x="281" y="54"/>
                  </a:cxn>
                  <a:cxn ang="0">
                    <a:pos x="293" y="72"/>
                  </a:cxn>
                  <a:cxn ang="0">
                    <a:pos x="293" y="90"/>
                  </a:cxn>
                  <a:cxn ang="0">
                    <a:pos x="293" y="108"/>
                  </a:cxn>
                  <a:cxn ang="0">
                    <a:pos x="281" y="126"/>
                  </a:cxn>
                  <a:cxn ang="0">
                    <a:pos x="251" y="156"/>
                  </a:cxn>
                  <a:cxn ang="0">
                    <a:pos x="203" y="174"/>
                  </a:cxn>
                  <a:cxn ang="0">
                    <a:pos x="150" y="180"/>
                  </a:cxn>
                  <a:cxn ang="0">
                    <a:pos x="150" y="180"/>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89141" name="Oval 53"/>
              <p:cNvSpPr>
                <a:spLocks noChangeArrowheads="1"/>
              </p:cNvSpPr>
              <p:nvPr/>
            </p:nvSpPr>
            <p:spPr bwMode="hidden">
              <a:xfrm>
                <a:off x="3910" y="3948"/>
                <a:ext cx="84" cy="53"/>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nvGrpSpPr>
              <p:cNvPr id="1075" name="Group 54"/>
              <p:cNvGrpSpPr>
                <a:grpSpLocks/>
              </p:cNvGrpSpPr>
              <p:nvPr userDrawn="1"/>
            </p:nvGrpSpPr>
            <p:grpSpPr bwMode="auto">
              <a:xfrm>
                <a:off x="4546" y="3608"/>
                <a:ext cx="518" cy="319"/>
                <a:chOff x="4546" y="3608"/>
                <a:chExt cx="518" cy="319"/>
              </a:xfrm>
            </p:grpSpPr>
            <p:sp>
              <p:nvSpPr>
                <p:cNvPr id="89143" name="Oval 55"/>
                <p:cNvSpPr>
                  <a:spLocks noChangeArrowheads="1"/>
                </p:cNvSpPr>
                <p:nvPr/>
              </p:nvSpPr>
              <p:spPr bwMode="hidden">
                <a:xfrm>
                  <a:off x="4546" y="3608"/>
                  <a:ext cx="518" cy="319"/>
                </a:xfrm>
                <a:prstGeom prst="ellipse">
                  <a:avLst/>
                </a:prstGeom>
                <a:gradFill rotWithShape="0">
                  <a:gsLst>
                    <a:gs pos="0">
                      <a:schemeClr val="accent1">
                        <a:gamma/>
                        <a:shade val="94118"/>
                        <a:invGamma/>
                      </a:schemeClr>
                    </a:gs>
                    <a:gs pos="100000">
                      <a:schemeClr val="accent1"/>
                    </a:gs>
                  </a:gsLst>
                  <a:lin ang="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89144" name="Oval 56"/>
                <p:cNvSpPr>
                  <a:spLocks noChangeArrowheads="1"/>
                </p:cNvSpPr>
                <p:nvPr/>
              </p:nvSpPr>
              <p:spPr bwMode="hidden">
                <a:xfrm>
                  <a:off x="4578" y="3630"/>
                  <a:ext cx="446" cy="271"/>
                </a:xfrm>
                <a:prstGeom prst="ellipse">
                  <a:avLst/>
                </a:prstGeom>
                <a:gradFill rotWithShape="0">
                  <a:gsLst>
                    <a:gs pos="0">
                      <a:schemeClr val="accent1">
                        <a:gamma/>
                        <a:tint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89145" name="Oval 57"/>
                <p:cNvSpPr>
                  <a:spLocks noChangeArrowheads="1"/>
                </p:cNvSpPr>
                <p:nvPr/>
              </p:nvSpPr>
              <p:spPr bwMode="hidden">
                <a:xfrm>
                  <a:off x="4610" y="3650"/>
                  <a:ext cx="386" cy="233"/>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89146" name="Oval 58"/>
                <p:cNvSpPr>
                  <a:spLocks noChangeArrowheads="1"/>
                </p:cNvSpPr>
                <p:nvPr/>
              </p:nvSpPr>
              <p:spPr bwMode="hidden">
                <a:xfrm>
                  <a:off x="4654" y="3678"/>
                  <a:ext cx="298" cy="177"/>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89147" name="Oval 59"/>
                <p:cNvSpPr>
                  <a:spLocks noChangeArrowheads="1"/>
                </p:cNvSpPr>
                <p:nvPr/>
              </p:nvSpPr>
              <p:spPr bwMode="hidden">
                <a:xfrm>
                  <a:off x="4690" y="3698"/>
                  <a:ext cx="222" cy="139"/>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89148" name="Oval 60"/>
                <p:cNvSpPr>
                  <a:spLocks noChangeArrowheads="1"/>
                </p:cNvSpPr>
                <p:nvPr/>
              </p:nvSpPr>
              <p:spPr bwMode="hidden">
                <a:xfrm>
                  <a:off x="4738" y="3728"/>
                  <a:ext cx="126" cy="81"/>
                </a:xfrm>
                <a:prstGeom prst="ellipse">
                  <a:avLst/>
                </a:prstGeom>
                <a:gradFill rotWithShape="0">
                  <a:gsLst>
                    <a:gs pos="0">
                      <a:schemeClr val="accent1">
                        <a:gamma/>
                        <a:shade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grpSp>
            <p:nvGrpSpPr>
              <p:cNvPr id="1076" name="Group 61"/>
              <p:cNvGrpSpPr>
                <a:grpSpLocks/>
              </p:cNvGrpSpPr>
              <p:nvPr userDrawn="1"/>
            </p:nvGrpSpPr>
            <p:grpSpPr bwMode="auto">
              <a:xfrm>
                <a:off x="5381" y="3085"/>
                <a:ext cx="227" cy="132"/>
                <a:chOff x="5381" y="3085"/>
                <a:chExt cx="227" cy="132"/>
              </a:xfrm>
            </p:grpSpPr>
            <p:sp>
              <p:nvSpPr>
                <p:cNvPr id="89150" name="Oval 62"/>
                <p:cNvSpPr>
                  <a:spLocks noChangeArrowheads="1"/>
                </p:cNvSpPr>
                <p:nvPr/>
              </p:nvSpPr>
              <p:spPr bwMode="hidden">
                <a:xfrm>
                  <a:off x="5381" y="3085"/>
                  <a:ext cx="227" cy="132"/>
                </a:xfrm>
                <a:prstGeom prst="ellipse">
                  <a:avLst/>
                </a:prstGeom>
                <a:gradFill rotWithShape="0">
                  <a:gsLst>
                    <a:gs pos="0">
                      <a:schemeClr val="bg1"/>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89151" name="Oval 63"/>
                <p:cNvSpPr>
                  <a:spLocks noChangeArrowheads="1"/>
                </p:cNvSpPr>
                <p:nvPr/>
              </p:nvSpPr>
              <p:spPr bwMode="hidden">
                <a:xfrm>
                  <a:off x="5403" y="3099"/>
                  <a:ext cx="182" cy="102"/>
                </a:xfrm>
                <a:prstGeom prst="ellipse">
                  <a:avLst/>
                </a:prstGeom>
                <a:gradFill rotWithShape="0">
                  <a:gsLst>
                    <a:gs pos="0">
                      <a:schemeClr val="accent1"/>
                    </a:gs>
                    <a:gs pos="100000">
                      <a:schemeClr val="bg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89152" name="Oval 64"/>
                <p:cNvSpPr>
                  <a:spLocks noChangeArrowheads="1"/>
                </p:cNvSpPr>
                <p:nvPr/>
              </p:nvSpPr>
              <p:spPr bwMode="hidden">
                <a:xfrm>
                  <a:off x="5431" y="3109"/>
                  <a:ext cx="125" cy="82"/>
                </a:xfrm>
                <a:prstGeom prst="ellipse">
                  <a:avLst/>
                </a:prstGeom>
                <a:gradFill rotWithShape="0">
                  <a:gsLst>
                    <a:gs pos="0">
                      <a:schemeClr val="bg1"/>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89153" name="Oval 65"/>
                <p:cNvSpPr>
                  <a:spLocks noChangeArrowheads="1"/>
                </p:cNvSpPr>
                <p:nvPr/>
              </p:nvSpPr>
              <p:spPr bwMode="hidden">
                <a:xfrm>
                  <a:off x="5458" y="3125"/>
                  <a:ext cx="73" cy="47"/>
                </a:xfrm>
                <a:prstGeom prst="ellipse">
                  <a:avLst/>
                </a:prstGeom>
                <a:gradFill rotWithShape="0">
                  <a:gsLst>
                    <a:gs pos="0">
                      <a:schemeClr val="accent1"/>
                    </a:gs>
                    <a:gs pos="100000">
                      <a:schemeClr val="bg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grpSp>
      </p:grpSp>
      <p:sp>
        <p:nvSpPr>
          <p:cNvPr id="89154" name="Rectangle 66"/>
          <p:cNvSpPr>
            <a:spLocks noGrp="1" noChangeArrowheads="1"/>
          </p:cNvSpPr>
          <p:nvPr>
            <p:ph type="title"/>
          </p:nvPr>
        </p:nvSpPr>
        <p:spPr bwMode="black">
          <a:xfrm>
            <a:off x="457200" y="277813"/>
            <a:ext cx="8229600" cy="1139825"/>
          </a:xfrm>
          <a:prstGeom prst="rect">
            <a:avLst/>
          </a:prstGeom>
          <a:noFill/>
          <a:ln w="9525">
            <a:noFill/>
            <a:miter lim="800000"/>
            <a:headEnd/>
            <a:tailEnd/>
          </a:ln>
          <a:effectLst/>
        </p:spPr>
        <p:txBody>
          <a:bodyPr vert="horz" wrap="square" lIns="91440" tIns="45720" rIns="91440" bIns="45720" numCol="1" anchor="ctr" anchorCtr="1" compatLnSpc="1">
            <a:prstTxWarp prst="textNoShape">
              <a:avLst/>
            </a:prstTxWarp>
          </a:bodyPr>
          <a:lstStyle/>
          <a:p>
            <a:pPr lvl="0"/>
            <a:r>
              <a:rPr lang="en-US"/>
              <a:t>Click to edit Master title style</a:t>
            </a:r>
          </a:p>
        </p:txBody>
      </p:sp>
      <p:sp>
        <p:nvSpPr>
          <p:cNvPr id="89155" name="Rectangle 67"/>
          <p:cNvSpPr>
            <a:spLocks noGrp="1" noChangeArrowheads="1"/>
          </p:cNvSpPr>
          <p:nvPr>
            <p:ph type="dt" sz="half" idx="2"/>
          </p:nvPr>
        </p:nvSpPr>
        <p:spPr bwMode="black">
          <a:xfrm>
            <a:off x="457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dirty="0">
                <a:effectLst>
                  <a:outerShdw blurRad="38100" dist="38100" dir="2700000" algn="tl">
                    <a:srgbClr val="000000"/>
                  </a:outerShdw>
                </a:effectLst>
                <a:latin typeface="Arial" pitchFamily="-107" charset="0"/>
              </a:defRPr>
            </a:lvl1pPr>
          </a:lstStyle>
          <a:p>
            <a:pPr>
              <a:defRPr/>
            </a:pPr>
            <a:endParaRPr lang="en-US"/>
          </a:p>
        </p:txBody>
      </p:sp>
      <p:sp>
        <p:nvSpPr>
          <p:cNvPr id="89156" name="Rectangle 68"/>
          <p:cNvSpPr>
            <a:spLocks noGrp="1" noChangeArrowheads="1"/>
          </p:cNvSpPr>
          <p:nvPr>
            <p:ph type="ftr" sz="quarter" idx="3"/>
          </p:nvPr>
        </p:nvSpPr>
        <p:spPr bwMode="black">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dirty="0">
                <a:effectLst>
                  <a:outerShdw blurRad="38100" dist="38100" dir="2700000" algn="tl">
                    <a:srgbClr val="000000"/>
                  </a:outerShdw>
                </a:effectLst>
                <a:latin typeface="Arial" pitchFamily="-107" charset="0"/>
              </a:defRPr>
            </a:lvl1pPr>
          </a:lstStyle>
          <a:p>
            <a:pPr>
              <a:defRPr/>
            </a:pPr>
            <a:endParaRPr lang="en-US"/>
          </a:p>
        </p:txBody>
      </p:sp>
      <p:sp>
        <p:nvSpPr>
          <p:cNvPr id="89157" name="Rectangle 69"/>
          <p:cNvSpPr>
            <a:spLocks noGrp="1" noChangeArrowheads="1"/>
          </p:cNvSpPr>
          <p:nvPr>
            <p:ph type="sldNum" sz="quarter" idx="4"/>
          </p:nvPr>
        </p:nvSpPr>
        <p:spPr bwMode="black">
          <a:xfrm>
            <a:off x="6553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effectLst>
                  <a:outerShdw blurRad="38100" dist="38100" dir="2700000" algn="tl">
                    <a:srgbClr val="000000"/>
                  </a:outerShdw>
                </a:effectLst>
                <a:latin typeface="Arial" pitchFamily="-107" charset="0"/>
              </a:defRPr>
            </a:lvl1pPr>
          </a:lstStyle>
          <a:p>
            <a:pPr>
              <a:defRPr/>
            </a:pPr>
            <a:fld id="{6D4DF42E-3762-4049-AE2C-F3CF68EA27A4}" type="slidenum">
              <a:rPr lang="en-US"/>
              <a:pPr>
                <a:defRPr/>
              </a:pPr>
              <a:t>‹#›</a:t>
            </a:fld>
            <a:endParaRPr lang="en-US" dirty="0"/>
          </a:p>
        </p:txBody>
      </p:sp>
      <p:sp>
        <p:nvSpPr>
          <p:cNvPr id="89158" name="Rectangle 70"/>
          <p:cNvSpPr>
            <a:spLocks noGrp="1" noChangeArrowheads="1"/>
          </p:cNvSpPr>
          <p:nvPr>
            <p:ph type="body" idx="1"/>
          </p:nvPr>
        </p:nvSpPr>
        <p:spPr bwMode="black">
          <a:xfrm>
            <a:off x="457200" y="1676400"/>
            <a:ext cx="8229600" cy="44545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dk2" tx1="lt1" bg2="dk1" tx2="lt2" accent1="accent1" accent2="accent2" accent3="accent3" accent4="accent4" accent5="accent5" accent6="accent6" hlink="hlink" folHlink="folHlink"/>
  <p:sldLayoutIdLst>
    <p:sldLayoutId id="2147483735"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iming>
    <p:tnLst>
      <p:par>
        <p:cTn id="1" dur="indefinite" restart="never" nodeType="tmRoot"/>
      </p:par>
    </p:tnLst>
  </p:timing>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ＭＳ Ｐゴシック" pitchFamily="-107" charset="-128"/>
          <a:cs typeface="ＭＳ Ｐゴシック" pitchFamily="-107" charset="-128"/>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charset="0"/>
          <a:ea typeface="ＭＳ Ｐゴシック" pitchFamily="-107" charset="-128"/>
          <a:cs typeface="ＭＳ Ｐゴシック" pitchFamily="-107" charset="-128"/>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charset="0"/>
          <a:ea typeface="ＭＳ Ｐゴシック" pitchFamily="-107" charset="-128"/>
          <a:cs typeface="ＭＳ Ｐゴシック" pitchFamily="-107" charset="-128"/>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charset="0"/>
          <a:ea typeface="ＭＳ Ｐゴシック" pitchFamily="-107" charset="-128"/>
          <a:cs typeface="ＭＳ Ｐゴシック" pitchFamily="-107" charset="-128"/>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charset="0"/>
          <a:ea typeface="ＭＳ Ｐゴシック" pitchFamily="-107" charset="-128"/>
          <a:cs typeface="ＭＳ Ｐゴシック" pitchFamily="-107" charset="-128"/>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Arial"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Arial"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Arial"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Arial" charset="0"/>
        </a:defRPr>
      </a:lvl9pPr>
    </p:titleStyle>
    <p:bodyStyle>
      <a:lvl1pPr marL="342900" indent="-342900" algn="l" rtl="0" eaLnBrk="0" fontAlgn="base" hangingPunct="0">
        <a:spcBef>
          <a:spcPct val="20000"/>
        </a:spcBef>
        <a:spcAft>
          <a:spcPct val="0"/>
        </a:spcAft>
        <a:buClr>
          <a:schemeClr val="hlink"/>
        </a:buClr>
        <a:buSzPct val="80000"/>
        <a:buFont typeface="Wingdings" pitchFamily="-84" charset="2"/>
        <a:buChar char="Ø"/>
        <a:defRPr sz="3200">
          <a:solidFill>
            <a:schemeClr val="tx1"/>
          </a:solidFill>
          <a:effectLst>
            <a:outerShdw blurRad="38100" dist="38100" dir="2700000" algn="tl">
              <a:srgbClr val="000000"/>
            </a:outerShdw>
          </a:effectLst>
          <a:latin typeface="+mn-lt"/>
          <a:ea typeface="ＭＳ Ｐゴシック" pitchFamily="-107" charset="-128"/>
          <a:cs typeface="ＭＳ Ｐゴシック" pitchFamily="-107" charset="-128"/>
        </a:defRPr>
      </a:lvl1pPr>
      <a:lvl2pPr marL="742950" indent="-285750" algn="l" rtl="0" eaLnBrk="0" fontAlgn="base" hangingPunct="0">
        <a:spcBef>
          <a:spcPct val="20000"/>
        </a:spcBef>
        <a:spcAft>
          <a:spcPct val="0"/>
        </a:spcAft>
        <a:buClr>
          <a:schemeClr val="tx2"/>
        </a:buClr>
        <a:buSzPct val="50000"/>
        <a:buFont typeface="Wingdings" pitchFamily="-84" charset="2"/>
        <a:buChar char="l"/>
        <a:defRPr sz="2800">
          <a:solidFill>
            <a:schemeClr val="tx1"/>
          </a:solidFill>
          <a:effectLst>
            <a:outerShdw blurRad="38100" dist="38100" dir="2700000" algn="tl">
              <a:srgbClr val="000000"/>
            </a:outerShdw>
          </a:effectLst>
          <a:latin typeface="+mn-lt"/>
          <a:ea typeface="ＭＳ Ｐゴシック" charset="-128"/>
        </a:defRPr>
      </a:lvl2pPr>
      <a:lvl3pPr marL="1143000" indent="-228600" algn="l" rtl="0" eaLnBrk="0" fontAlgn="base" hangingPunct="0">
        <a:spcBef>
          <a:spcPct val="20000"/>
        </a:spcBef>
        <a:spcAft>
          <a:spcPct val="0"/>
        </a:spcAft>
        <a:buClr>
          <a:schemeClr val="accent2"/>
        </a:buClr>
        <a:buChar char="•"/>
        <a:defRPr sz="2400">
          <a:solidFill>
            <a:schemeClr val="tx1"/>
          </a:solidFill>
          <a:effectLst>
            <a:outerShdw blurRad="38100" dist="38100" dir="2700000" algn="tl">
              <a:srgbClr val="000000"/>
            </a:outerShdw>
          </a:effectLst>
          <a:latin typeface="+mn-lt"/>
          <a:ea typeface="ＭＳ Ｐゴシック" charset="-128"/>
        </a:defRPr>
      </a:lvl3pPr>
      <a:lvl4pPr marL="1600200" indent="-228600" algn="l" rtl="0" eaLnBrk="0" fontAlgn="base" hangingPunct="0">
        <a:spcBef>
          <a:spcPct val="20000"/>
        </a:spcBef>
        <a:spcAft>
          <a:spcPct val="0"/>
        </a:spcAft>
        <a:buClr>
          <a:schemeClr val="folHlink"/>
        </a:buClr>
        <a:buSzPct val="50000"/>
        <a:buFont typeface="Wingdings" pitchFamily="-84" charset="2"/>
        <a:buChar char="l"/>
        <a:defRPr sz="2000">
          <a:solidFill>
            <a:schemeClr val="tx1"/>
          </a:solidFill>
          <a:effectLst>
            <a:outerShdw blurRad="38100" dist="38100" dir="2700000" algn="tl">
              <a:srgbClr val="000000"/>
            </a:outerShdw>
          </a:effectLst>
          <a:latin typeface="+mn-lt"/>
          <a:ea typeface="ＭＳ Ｐゴシック" charset="-128"/>
        </a:defRPr>
      </a:lvl4pPr>
      <a:lvl5pPr marL="2057400" indent="-228600" algn="l" rtl="0" eaLnBrk="0" fontAlgn="base" hangingPunct="0">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charset="-128"/>
        </a:defRPr>
      </a:lvl5pPr>
      <a:lvl6pPr marL="25146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charset="-128"/>
        </a:defRPr>
      </a:lvl6pPr>
      <a:lvl7pPr marL="29718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charset="-128"/>
        </a:defRPr>
      </a:lvl7pPr>
      <a:lvl8pPr marL="34290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charset="-128"/>
        </a:defRPr>
      </a:lvl8pPr>
      <a:lvl9pPr marL="38862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2"/>
      </p:bgRef>
    </p:bg>
    <p:spTree>
      <p:nvGrpSpPr>
        <p:cNvPr id="1" name=""/>
        <p:cNvGrpSpPr/>
        <p:nvPr/>
      </p:nvGrpSpPr>
      <p:grpSpPr>
        <a:xfrm>
          <a:off x="0" y="0"/>
          <a:ext cx="0" cy="0"/>
          <a:chOff x="0" y="0"/>
          <a:chExt cx="0" cy="0"/>
        </a:xfrm>
      </p:grpSpPr>
      <p:sp>
        <p:nvSpPr>
          <p:cNvPr id="13314" name="Title Placeholder 1"/>
          <p:cNvSpPr>
            <a:spLocks noGrp="1"/>
          </p:cNvSpPr>
          <p:nvPr>
            <p:ph type="title"/>
          </p:nvPr>
        </p:nvSpPr>
        <p:spPr bwMode="auto">
          <a:xfrm>
            <a:off x="792163" y="39688"/>
            <a:ext cx="7570787" cy="14128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3315" name="Text Placeholder 2"/>
          <p:cNvSpPr>
            <a:spLocks noGrp="1"/>
          </p:cNvSpPr>
          <p:nvPr>
            <p:ph type="body" idx="1"/>
          </p:nvPr>
        </p:nvSpPr>
        <p:spPr bwMode="auto">
          <a:xfrm>
            <a:off x="792163" y="1762125"/>
            <a:ext cx="7570787" cy="42894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651625" y="6356350"/>
            <a:ext cx="2133600" cy="365125"/>
          </a:xfrm>
          <a:prstGeom prst="rect">
            <a:avLst/>
          </a:prstGeom>
        </p:spPr>
        <p:txBody>
          <a:bodyPr vert="horz" lIns="91440" tIns="45720" rIns="91440" bIns="45720" rtlCol="0" anchor="ctr"/>
          <a:lstStyle>
            <a:lvl1pPr algn="r">
              <a:defRPr sz="1200" b="1" dirty="0">
                <a:solidFill>
                  <a:schemeClr val="tx2">
                    <a:lumMod val="40000"/>
                    <a:lumOff val="60000"/>
                  </a:schemeClr>
                </a:solidFill>
                <a:latin typeface="Arial" pitchFamily="-1" charset="0"/>
              </a:defRPr>
            </a:lvl1pPr>
          </a:lstStyle>
          <a:p>
            <a:pPr>
              <a:defRPr/>
            </a:pPr>
            <a:endParaRPr lang="en-US"/>
          </a:p>
        </p:txBody>
      </p:sp>
      <p:sp>
        <p:nvSpPr>
          <p:cNvPr id="6" name="Slide Number Placeholder 5"/>
          <p:cNvSpPr>
            <a:spLocks noGrp="1"/>
          </p:cNvSpPr>
          <p:nvPr>
            <p:ph type="sldNum" sz="quarter" idx="4"/>
          </p:nvPr>
        </p:nvSpPr>
        <p:spPr>
          <a:xfrm>
            <a:off x="4267200" y="6356350"/>
            <a:ext cx="609600" cy="365125"/>
          </a:xfrm>
          <a:prstGeom prst="rect">
            <a:avLst/>
          </a:prstGeom>
        </p:spPr>
        <p:txBody>
          <a:bodyPr vert="horz" lIns="91440" tIns="45720" rIns="91440" bIns="45720" rtlCol="0" anchor="ctr"/>
          <a:lstStyle>
            <a:lvl1pPr algn="ctr">
              <a:defRPr sz="1200" b="1" smtClean="0">
                <a:solidFill>
                  <a:schemeClr val="tx2">
                    <a:lumMod val="40000"/>
                    <a:lumOff val="60000"/>
                  </a:schemeClr>
                </a:solidFill>
                <a:latin typeface="Arial" pitchFamily="-1" charset="0"/>
              </a:defRPr>
            </a:lvl1pPr>
          </a:lstStyle>
          <a:p>
            <a:pPr>
              <a:defRPr/>
            </a:pPr>
            <a:fld id="{03C9D31D-5C05-E248-A7ED-46FCD7F50A99}" type="slidenum">
              <a:rPr lang="en-US"/>
              <a:pPr>
                <a:defRPr/>
              </a:pPr>
              <a:t>‹#›</a:t>
            </a:fld>
            <a:endParaRPr lang="en-US" dirty="0"/>
          </a:p>
        </p:txBody>
      </p:sp>
      <p:sp>
        <p:nvSpPr>
          <p:cNvPr id="5" name="Footer Placeholder 4"/>
          <p:cNvSpPr>
            <a:spLocks noGrp="1"/>
          </p:cNvSpPr>
          <p:nvPr>
            <p:ph type="ftr" sz="quarter" idx="3"/>
          </p:nvPr>
        </p:nvSpPr>
        <p:spPr>
          <a:xfrm>
            <a:off x="371475" y="6356350"/>
            <a:ext cx="2895600" cy="365125"/>
          </a:xfrm>
          <a:prstGeom prst="rect">
            <a:avLst/>
          </a:prstGeom>
        </p:spPr>
        <p:txBody>
          <a:bodyPr vert="horz" lIns="91440" tIns="45720" rIns="91440" bIns="45720" rtlCol="0" anchor="ctr"/>
          <a:lstStyle>
            <a:lvl1pPr algn="l">
              <a:defRPr sz="1200" b="1" dirty="0">
                <a:solidFill>
                  <a:schemeClr val="tx2">
                    <a:lumMod val="40000"/>
                    <a:lumOff val="60000"/>
                  </a:schemeClr>
                </a:solidFill>
                <a:latin typeface="Arial" pitchFamily="-1" charset="0"/>
              </a:defRPr>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Lst>
  <p:txStyles>
    <p:titleStyle>
      <a:lvl1pPr algn="ctr" rtl="0" fontAlgn="base">
        <a:lnSpc>
          <a:spcPts val="6000"/>
        </a:lnSpc>
        <a:spcBef>
          <a:spcPct val="0"/>
        </a:spcBef>
        <a:spcAft>
          <a:spcPct val="0"/>
        </a:spcAft>
        <a:defRPr sz="5400" kern="1200">
          <a:solidFill>
            <a:schemeClr val="tx2"/>
          </a:solidFill>
          <a:latin typeface="+mn-lt"/>
          <a:ea typeface="ＭＳ Ｐゴシック" pitchFamily="-84" charset="-128"/>
          <a:cs typeface="ＭＳ Ｐゴシック" pitchFamily="-84" charset="-128"/>
        </a:defRPr>
      </a:lvl1pPr>
      <a:lvl2pPr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2pPr>
      <a:lvl3pPr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3pPr>
      <a:lvl4pPr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4pPr>
      <a:lvl5pPr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5pPr>
      <a:lvl6pPr marL="4572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6pPr>
      <a:lvl7pPr marL="9144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7pPr>
      <a:lvl8pPr marL="13716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8pPr>
      <a:lvl9pPr marL="18288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9pPr>
    </p:titleStyle>
    <p:bodyStyle>
      <a:lvl1pPr marL="342900" indent="-342900" algn="l" rtl="0" fontAlgn="base">
        <a:spcBef>
          <a:spcPts val="2400"/>
        </a:spcBef>
        <a:spcAft>
          <a:spcPct val="0"/>
        </a:spcAft>
        <a:buClr>
          <a:srgbClr val="BAABE3"/>
        </a:buClr>
        <a:buFont typeface="Candara" pitchFamily="-84" charset="0"/>
        <a:buChar char="•"/>
        <a:defRPr sz="2800" kern="1200">
          <a:solidFill>
            <a:schemeClr val="tx2"/>
          </a:solidFill>
          <a:latin typeface="+mn-lt"/>
          <a:ea typeface="ＭＳ Ｐゴシック" pitchFamily="-84" charset="-128"/>
          <a:cs typeface="ＭＳ Ｐゴシック" pitchFamily="-84" charset="-128"/>
        </a:defRPr>
      </a:lvl1pPr>
      <a:lvl2pPr marL="685800" indent="-336550" algn="l" rtl="0" fontAlgn="base">
        <a:spcBef>
          <a:spcPts val="600"/>
        </a:spcBef>
        <a:spcAft>
          <a:spcPct val="0"/>
        </a:spcAft>
        <a:buClr>
          <a:schemeClr val="tx2"/>
        </a:buClr>
        <a:buFont typeface="Candara" pitchFamily="-84" charset="0"/>
        <a:buChar char="•"/>
        <a:defRPr sz="2600" kern="1200">
          <a:solidFill>
            <a:schemeClr val="tx2"/>
          </a:solidFill>
          <a:latin typeface="+mn-lt"/>
          <a:ea typeface="ＭＳ Ｐゴシック" pitchFamily="-84" charset="-128"/>
          <a:cs typeface="+mn-cs"/>
        </a:defRPr>
      </a:lvl2pPr>
      <a:lvl3pPr marL="1035050" indent="-349250" algn="l" rtl="0" fontAlgn="base">
        <a:spcBef>
          <a:spcPts val="600"/>
        </a:spcBef>
        <a:spcAft>
          <a:spcPct val="0"/>
        </a:spcAft>
        <a:buClr>
          <a:srgbClr val="BAABE3"/>
        </a:buClr>
        <a:buFont typeface="Candara" pitchFamily="-84" charset="0"/>
        <a:buChar char="•"/>
        <a:defRPr sz="2400" kern="1200">
          <a:solidFill>
            <a:schemeClr val="tx2"/>
          </a:solidFill>
          <a:latin typeface="+mn-lt"/>
          <a:ea typeface="ＭＳ Ｐゴシック" pitchFamily="-84" charset="-128"/>
          <a:cs typeface="+mn-cs"/>
        </a:defRPr>
      </a:lvl3pPr>
      <a:lvl4pPr marL="1371600" indent="-336550" algn="l" rtl="0" fontAlgn="base">
        <a:spcBef>
          <a:spcPts val="600"/>
        </a:spcBef>
        <a:spcAft>
          <a:spcPct val="0"/>
        </a:spcAft>
        <a:buClr>
          <a:schemeClr val="tx2"/>
        </a:buClr>
        <a:buFont typeface="Candara" pitchFamily="-84" charset="0"/>
        <a:buChar char="•"/>
        <a:defRPr sz="2200" kern="1200">
          <a:solidFill>
            <a:schemeClr val="tx2"/>
          </a:solidFill>
          <a:latin typeface="+mn-lt"/>
          <a:ea typeface="ＭＳ Ｐゴシック" pitchFamily="-84" charset="-128"/>
          <a:cs typeface="+mn-cs"/>
        </a:defRPr>
      </a:lvl4pPr>
      <a:lvl5pPr marL="1720850" indent="-349250" algn="l" rtl="0" fontAlgn="base">
        <a:spcBef>
          <a:spcPts val="600"/>
        </a:spcBef>
        <a:spcAft>
          <a:spcPct val="0"/>
        </a:spcAft>
        <a:buClr>
          <a:srgbClr val="BAABE3"/>
        </a:buClr>
        <a:buFont typeface="Candara" pitchFamily="-84" charset="0"/>
        <a:buChar char="•"/>
        <a:defRPr sz="2000" kern="1200">
          <a:solidFill>
            <a:schemeClr val="tx2"/>
          </a:solidFill>
          <a:latin typeface="+mn-lt"/>
          <a:ea typeface="ＭＳ Ｐゴシック" pitchFamily="-8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10.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0.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9.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3.xml"/><Relationship Id="rId3"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1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 Id="rId3" Type="http://schemas.openxmlformats.org/officeDocument/2006/relationships/image" Target="../media/image3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31.png"/></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1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0.xml"/><Relationship Id="rId3" Type="http://schemas.openxmlformats.org/officeDocument/2006/relationships/image" Target="../media/image10.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12.wm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854200" y="3694113"/>
            <a:ext cx="5446713" cy="1470025"/>
          </a:xfrm>
        </p:spPr>
        <p:txBody>
          <a:bodyPr rtlCol="0">
            <a:noAutofit/>
          </a:bodyPr>
          <a:lstStyle/>
          <a:p>
            <a:pPr fontAlgn="auto">
              <a:spcAft>
                <a:spcPts val="0"/>
              </a:spcAft>
              <a:defRPr/>
            </a:pPr>
            <a:r>
              <a:rPr lang="en-US" dirty="0">
                <a:ea typeface="+mj-ea"/>
                <a:cs typeface="+mj-cs"/>
              </a:rPr>
              <a:t>Cryptography and Network Security</a:t>
            </a:r>
            <a:endParaRPr lang="en-AU" dirty="0">
              <a:ea typeface="+mj-ea"/>
              <a:cs typeface="+mj-cs"/>
            </a:endParaRPr>
          </a:p>
        </p:txBody>
      </p:sp>
      <p:sp>
        <p:nvSpPr>
          <p:cNvPr id="29699" name="Rectangle 3"/>
          <p:cNvSpPr>
            <a:spLocks noGrp="1" noChangeArrowheads="1"/>
          </p:cNvSpPr>
          <p:nvPr>
            <p:ph type="subTitle" idx="1"/>
          </p:nvPr>
        </p:nvSpPr>
        <p:spPr>
          <a:xfrm>
            <a:off x="1854200" y="5203825"/>
            <a:ext cx="5446713" cy="852488"/>
          </a:xfrm>
        </p:spPr>
        <p:txBody>
          <a:bodyPr/>
          <a:lstStyle/>
          <a:p>
            <a:pPr>
              <a:buFont typeface="Wingdings" pitchFamily="-84" charset="2"/>
              <a:buNone/>
            </a:pPr>
            <a:r>
              <a:rPr lang="en-US" smtClean="0"/>
              <a:t>Sixth Edition</a:t>
            </a:r>
          </a:p>
          <a:p>
            <a:pPr>
              <a:buFont typeface="Wingdings" pitchFamily="-84" charset="2"/>
              <a:buNone/>
            </a:pPr>
            <a:r>
              <a:rPr lang="en-US" smtClean="0"/>
              <a:t>by William Stallings	</a:t>
            </a:r>
          </a:p>
          <a:p>
            <a:pPr>
              <a:buFont typeface="Wingdings" pitchFamily="-84" charset="2"/>
              <a:buNone/>
            </a:pPr>
            <a:endParaRPr lang="en-US" smtClean="0"/>
          </a:p>
        </p:txBody>
      </p:sp>
      <p:pic>
        <p:nvPicPr>
          <p:cNvPr id="5" name="Picture Placeholder 4" descr="crypto.jpg"/>
          <p:cNvPicPr>
            <a:picLocks noGrp="1" noChangeAspect="1"/>
          </p:cNvPicPr>
          <p:nvPr>
            <p:ph type="pic" sz="quarter" idx="12"/>
          </p:nvPr>
        </p:nvPicPr>
        <p:blipFill>
          <a:blip r:embed="rId3">
            <a:alphaModFix/>
            <a:lum bright="28000"/>
          </a:blip>
          <a:srcRect l="-16674" t="-1111" r="-18211" b="44444"/>
          <a:stretch>
            <a:fillRect/>
          </a:stretch>
        </p:blipFill>
        <p:spPr>
          <a:xfrm>
            <a:off x="3581400" y="1447800"/>
            <a:ext cx="2109547" cy="1209027"/>
          </a:xfrm>
          <a:effectLst>
            <a:innerShdw blurRad="762000">
              <a:schemeClr val="accent1">
                <a:alpha val="80000"/>
              </a:schemeClr>
            </a:innerShdw>
            <a:softEdge rad="76200"/>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8130" name="Title 4"/>
          <p:cNvSpPr>
            <a:spLocks noGrp="1"/>
          </p:cNvSpPr>
          <p:nvPr>
            <p:ph type="title"/>
          </p:nvPr>
        </p:nvSpPr>
        <p:spPr/>
        <p:txBody>
          <a:bodyPr/>
          <a:lstStyle/>
          <a:p>
            <a:r>
              <a:rPr lang="en-US" smtClean="0"/>
              <a:t>Greatest Common Divisor (GCD)</a:t>
            </a:r>
          </a:p>
        </p:txBody>
      </p:sp>
      <p:sp>
        <p:nvSpPr>
          <p:cNvPr id="6" name="Content Placeholder 5"/>
          <p:cNvSpPr>
            <a:spLocks noGrp="1"/>
          </p:cNvSpPr>
          <p:nvPr>
            <p:ph idx="1"/>
          </p:nvPr>
        </p:nvSpPr>
        <p:spPr>
          <a:xfrm>
            <a:off x="792163" y="1762125"/>
            <a:ext cx="7570787" cy="4638675"/>
          </a:xfrm>
        </p:spPr>
        <p:txBody>
          <a:bodyPr rtlCol="0">
            <a:normAutofit fontScale="77500" lnSpcReduction="20000"/>
          </a:bodyPr>
          <a:lstStyle/>
          <a:p>
            <a:pPr fontAlgn="auto">
              <a:spcAft>
                <a:spcPts val="0"/>
              </a:spcAft>
              <a:buClr>
                <a:schemeClr val="accent1">
                  <a:lumMod val="60000"/>
                  <a:lumOff val="40000"/>
                </a:schemeClr>
              </a:buClr>
              <a:buFont typeface="Candara" pitchFamily="34" charset="0"/>
              <a:buChar char="•"/>
              <a:defRPr/>
            </a:pPr>
            <a:r>
              <a:rPr lang="en-US" dirty="0" smtClean="0">
                <a:ea typeface="+mn-ea"/>
                <a:cs typeface="+mn-cs"/>
              </a:rPr>
              <a:t>The greatest common divisor of </a:t>
            </a:r>
            <a:r>
              <a:rPr lang="en-US" i="1" dirty="0" smtClean="0">
                <a:ea typeface="+mn-ea"/>
                <a:cs typeface="+mn-cs"/>
              </a:rPr>
              <a:t>a </a:t>
            </a:r>
            <a:r>
              <a:rPr lang="en-US" dirty="0" smtClean="0">
                <a:ea typeface="+mn-ea"/>
                <a:cs typeface="+mn-cs"/>
              </a:rPr>
              <a:t>and </a:t>
            </a:r>
            <a:r>
              <a:rPr lang="en-US" i="1" dirty="0" smtClean="0">
                <a:ea typeface="+mn-ea"/>
                <a:cs typeface="+mn-cs"/>
              </a:rPr>
              <a:t>b </a:t>
            </a:r>
            <a:r>
              <a:rPr lang="en-US" dirty="0" smtClean="0">
                <a:ea typeface="+mn-ea"/>
                <a:cs typeface="+mn-cs"/>
              </a:rPr>
              <a:t>is the largest integer that divides both </a:t>
            </a:r>
            <a:r>
              <a:rPr lang="en-US" i="1" dirty="0" smtClean="0">
                <a:ea typeface="+mn-ea"/>
                <a:cs typeface="+mn-cs"/>
              </a:rPr>
              <a:t>a </a:t>
            </a:r>
            <a:r>
              <a:rPr lang="en-US" dirty="0" smtClean="0">
                <a:ea typeface="+mn-ea"/>
                <a:cs typeface="+mn-cs"/>
              </a:rPr>
              <a:t>and </a:t>
            </a:r>
            <a:r>
              <a:rPr lang="en-US" i="1" dirty="0" smtClean="0">
                <a:ea typeface="+mn-ea"/>
                <a:cs typeface="+mn-cs"/>
              </a:rPr>
              <a:t>b</a:t>
            </a:r>
          </a:p>
          <a:p>
            <a:pPr fontAlgn="auto">
              <a:spcAft>
                <a:spcPts val="0"/>
              </a:spcAft>
              <a:buClr>
                <a:schemeClr val="accent1">
                  <a:lumMod val="60000"/>
                  <a:lumOff val="40000"/>
                </a:schemeClr>
              </a:buClr>
              <a:buFont typeface="Candara" pitchFamily="34" charset="0"/>
              <a:buChar char="•"/>
              <a:defRPr/>
            </a:pPr>
            <a:r>
              <a:rPr lang="en-US" dirty="0" smtClean="0">
                <a:ea typeface="+mn-ea"/>
                <a:cs typeface="+mn-cs"/>
              </a:rPr>
              <a:t>We can use the notation gcd</a:t>
            </a:r>
            <a:r>
              <a:rPr lang="en-US" i="1" dirty="0" smtClean="0">
                <a:ea typeface="+mn-ea"/>
                <a:cs typeface="+mn-cs"/>
              </a:rPr>
              <a:t>(a,b) </a:t>
            </a:r>
            <a:r>
              <a:rPr lang="en-US" dirty="0" smtClean="0">
                <a:ea typeface="+mn-ea"/>
                <a:cs typeface="+mn-cs"/>
              </a:rPr>
              <a:t> to mean the </a:t>
            </a:r>
            <a:r>
              <a:rPr lang="en-US" b="1" dirty="0" smtClean="0">
                <a:ea typeface="+mn-ea"/>
                <a:cs typeface="+mn-cs"/>
              </a:rPr>
              <a:t>greatest common divisor </a:t>
            </a:r>
            <a:r>
              <a:rPr lang="en-US" dirty="0" smtClean="0">
                <a:ea typeface="+mn-ea"/>
                <a:cs typeface="+mn-cs"/>
              </a:rPr>
              <a:t>of </a:t>
            </a:r>
            <a:r>
              <a:rPr lang="en-US" i="1" dirty="0" smtClean="0">
                <a:ea typeface="+mn-ea"/>
                <a:cs typeface="+mn-cs"/>
              </a:rPr>
              <a:t>a </a:t>
            </a:r>
            <a:r>
              <a:rPr lang="en-US" dirty="0" smtClean="0">
                <a:ea typeface="+mn-ea"/>
                <a:cs typeface="+mn-cs"/>
              </a:rPr>
              <a:t>and </a:t>
            </a:r>
            <a:r>
              <a:rPr lang="en-US" i="1" dirty="0" smtClean="0">
                <a:ea typeface="+mn-ea"/>
                <a:cs typeface="+mn-cs"/>
              </a:rPr>
              <a:t>b</a:t>
            </a:r>
          </a:p>
          <a:p>
            <a:pPr fontAlgn="auto">
              <a:spcAft>
                <a:spcPts val="0"/>
              </a:spcAft>
              <a:buClr>
                <a:schemeClr val="accent1">
                  <a:lumMod val="60000"/>
                  <a:lumOff val="40000"/>
                </a:schemeClr>
              </a:buClr>
              <a:buFont typeface="Candara" pitchFamily="34" charset="0"/>
              <a:buChar char="•"/>
              <a:defRPr/>
            </a:pPr>
            <a:r>
              <a:rPr lang="en-US" dirty="0" smtClean="0">
                <a:ea typeface="+mn-ea"/>
                <a:cs typeface="+mn-cs"/>
              </a:rPr>
              <a:t>We also define gcd(0,0) = 0</a:t>
            </a:r>
          </a:p>
          <a:p>
            <a:pPr fontAlgn="auto">
              <a:spcAft>
                <a:spcPts val="0"/>
              </a:spcAft>
              <a:buClr>
                <a:schemeClr val="accent1">
                  <a:lumMod val="60000"/>
                  <a:lumOff val="40000"/>
                </a:schemeClr>
              </a:buClr>
              <a:buFont typeface="Candara" pitchFamily="34" charset="0"/>
              <a:buChar char="•"/>
              <a:defRPr/>
            </a:pPr>
            <a:r>
              <a:rPr lang="en-US" dirty="0" smtClean="0">
                <a:ea typeface="+mn-ea"/>
                <a:cs typeface="+mn-cs"/>
              </a:rPr>
              <a:t>Positive integer </a:t>
            </a:r>
            <a:r>
              <a:rPr lang="en-US" i="1" dirty="0" smtClean="0">
                <a:ea typeface="+mn-ea"/>
                <a:cs typeface="+mn-cs"/>
              </a:rPr>
              <a:t>c </a:t>
            </a:r>
            <a:r>
              <a:rPr lang="en-US" dirty="0" smtClean="0">
                <a:ea typeface="+mn-ea"/>
                <a:cs typeface="+mn-cs"/>
              </a:rPr>
              <a:t>is said to be the gcd of </a:t>
            </a:r>
            <a:r>
              <a:rPr lang="en-US" i="1" dirty="0" smtClean="0">
                <a:ea typeface="+mn-ea"/>
                <a:cs typeface="+mn-cs"/>
              </a:rPr>
              <a:t>a </a:t>
            </a:r>
            <a:r>
              <a:rPr lang="en-US" dirty="0" smtClean="0">
                <a:ea typeface="+mn-ea"/>
                <a:cs typeface="+mn-cs"/>
              </a:rPr>
              <a:t>and </a:t>
            </a:r>
            <a:r>
              <a:rPr lang="en-US" i="1" dirty="0" smtClean="0">
                <a:ea typeface="+mn-ea"/>
                <a:cs typeface="+mn-cs"/>
              </a:rPr>
              <a:t>b </a:t>
            </a:r>
            <a:r>
              <a:rPr lang="en-US" dirty="0" smtClean="0">
                <a:ea typeface="+mn-ea"/>
                <a:cs typeface="+mn-cs"/>
              </a:rPr>
              <a:t>if:</a:t>
            </a:r>
          </a:p>
          <a:p>
            <a:pPr lvl="1" fontAlgn="auto">
              <a:spcAft>
                <a:spcPts val="0"/>
              </a:spcAft>
              <a:buFont typeface="Candara" pitchFamily="34" charset="0"/>
              <a:buChar char="•"/>
              <a:defRPr/>
            </a:pPr>
            <a:r>
              <a:rPr lang="en-US" i="1" dirty="0" smtClean="0">
                <a:ea typeface="+mn-ea"/>
              </a:rPr>
              <a:t>c </a:t>
            </a:r>
            <a:r>
              <a:rPr lang="en-US" dirty="0" smtClean="0">
                <a:ea typeface="+mn-ea"/>
              </a:rPr>
              <a:t>is a divisor of </a:t>
            </a:r>
            <a:r>
              <a:rPr lang="en-US" i="1" dirty="0" smtClean="0">
                <a:ea typeface="+mn-ea"/>
              </a:rPr>
              <a:t>a </a:t>
            </a:r>
            <a:r>
              <a:rPr lang="en-US" dirty="0" smtClean="0">
                <a:ea typeface="+mn-ea"/>
              </a:rPr>
              <a:t>and </a:t>
            </a:r>
            <a:r>
              <a:rPr lang="en-US" i="1" dirty="0" smtClean="0">
                <a:ea typeface="+mn-ea"/>
              </a:rPr>
              <a:t>b</a:t>
            </a:r>
          </a:p>
          <a:p>
            <a:pPr lvl="1" fontAlgn="auto">
              <a:spcAft>
                <a:spcPts val="0"/>
              </a:spcAft>
              <a:buFont typeface="Candara" pitchFamily="34" charset="0"/>
              <a:buChar char="•"/>
              <a:defRPr/>
            </a:pPr>
            <a:r>
              <a:rPr lang="en-US" dirty="0" smtClean="0">
                <a:ea typeface="+mn-ea"/>
              </a:rPr>
              <a:t>Any divisor of </a:t>
            </a:r>
            <a:r>
              <a:rPr lang="en-US" i="1" dirty="0" smtClean="0">
                <a:ea typeface="+mn-ea"/>
              </a:rPr>
              <a:t>a </a:t>
            </a:r>
            <a:r>
              <a:rPr lang="en-US" dirty="0" smtClean="0">
                <a:ea typeface="+mn-ea"/>
              </a:rPr>
              <a:t>and </a:t>
            </a:r>
            <a:r>
              <a:rPr lang="en-US" i="1" dirty="0" smtClean="0">
                <a:ea typeface="+mn-ea"/>
              </a:rPr>
              <a:t>b </a:t>
            </a:r>
            <a:r>
              <a:rPr lang="en-US" dirty="0" smtClean="0">
                <a:ea typeface="+mn-ea"/>
              </a:rPr>
              <a:t>is a divisor of </a:t>
            </a:r>
            <a:r>
              <a:rPr lang="en-US" i="1" dirty="0" smtClean="0">
                <a:ea typeface="+mn-ea"/>
              </a:rPr>
              <a:t>c</a:t>
            </a:r>
          </a:p>
          <a:p>
            <a:pPr marL="342900" lvl="1" indent="-342900" fontAlgn="auto">
              <a:spcBef>
                <a:spcPts val="2400"/>
              </a:spcBef>
              <a:spcAft>
                <a:spcPts val="0"/>
              </a:spcAft>
              <a:buClr>
                <a:schemeClr val="accent1">
                  <a:lumMod val="60000"/>
                  <a:lumOff val="40000"/>
                </a:schemeClr>
              </a:buClr>
              <a:buFont typeface="Candara" pitchFamily="34" charset="0"/>
              <a:buChar char="•"/>
              <a:defRPr/>
            </a:pPr>
            <a:r>
              <a:rPr lang="en-US" sz="2811" dirty="0" smtClean="0">
                <a:ea typeface="+mn-ea"/>
              </a:rPr>
              <a:t>An equivalent definition is:</a:t>
            </a:r>
          </a:p>
          <a:p>
            <a:pPr marL="342900" lvl="1" indent="-342900" algn="ctr" fontAlgn="auto">
              <a:spcBef>
                <a:spcPts val="2400"/>
              </a:spcBef>
              <a:spcAft>
                <a:spcPts val="0"/>
              </a:spcAft>
              <a:buClr>
                <a:schemeClr val="accent1">
                  <a:lumMod val="60000"/>
                  <a:lumOff val="40000"/>
                </a:schemeClr>
              </a:buClr>
              <a:buFont typeface="Candara" pitchFamily="34" charset="0"/>
              <a:buNone/>
              <a:defRPr/>
            </a:pPr>
            <a:r>
              <a:rPr lang="en-US" sz="2811" dirty="0" smtClean="0">
                <a:ea typeface="+mn-ea"/>
              </a:rPr>
              <a:t>gcd(</a:t>
            </a:r>
            <a:r>
              <a:rPr lang="en-US" sz="2811" i="1" dirty="0" smtClean="0">
                <a:ea typeface="+mn-ea"/>
              </a:rPr>
              <a:t>a,b) = </a:t>
            </a:r>
            <a:r>
              <a:rPr lang="en-US" sz="2811" dirty="0" smtClean="0">
                <a:ea typeface="+mn-ea"/>
              </a:rPr>
              <a:t>max[</a:t>
            </a:r>
            <a:r>
              <a:rPr lang="en-US" sz="2811" i="1" dirty="0" smtClean="0">
                <a:ea typeface="+mn-ea"/>
              </a:rPr>
              <a:t>k, </a:t>
            </a:r>
            <a:r>
              <a:rPr lang="en-US" sz="2811" dirty="0" smtClean="0">
                <a:ea typeface="+mn-ea"/>
              </a:rPr>
              <a:t>such that </a:t>
            </a:r>
            <a:r>
              <a:rPr lang="en-US" sz="2811" i="1" dirty="0" smtClean="0">
                <a:ea typeface="+mn-ea"/>
              </a:rPr>
              <a:t>k | a </a:t>
            </a:r>
            <a:r>
              <a:rPr lang="en-US" sz="2811" dirty="0" smtClean="0">
                <a:ea typeface="+mn-ea"/>
              </a:rPr>
              <a:t>and </a:t>
            </a:r>
            <a:r>
              <a:rPr lang="en-US" sz="2811" i="1" dirty="0" smtClean="0">
                <a:ea typeface="+mn-ea"/>
              </a:rPr>
              <a:t>k | b]</a:t>
            </a:r>
            <a:endParaRPr lang="en-US" sz="2811" dirty="0" smtClean="0">
              <a:ea typeface="+mn-ea"/>
            </a:endParaRPr>
          </a:p>
          <a:p>
            <a:pPr fontAlgn="auto">
              <a:spcAft>
                <a:spcPts val="0"/>
              </a:spcAft>
              <a:buClr>
                <a:schemeClr val="accent1">
                  <a:lumMod val="60000"/>
                  <a:lumOff val="40000"/>
                </a:schemeClr>
              </a:buClr>
              <a:buFont typeface="Candara" pitchFamily="34" charset="0"/>
              <a:buChar char="•"/>
              <a:defRPr/>
            </a:pPr>
            <a:endParaRPr lang="en-US" dirty="0">
              <a:ea typeface="+mn-ea"/>
              <a:cs typeface="+mn-cs"/>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US" smtClean="0"/>
              <a:t>GCD</a:t>
            </a:r>
          </a:p>
        </p:txBody>
      </p:sp>
      <p:sp>
        <p:nvSpPr>
          <p:cNvPr id="3" name="Content Placeholder 2"/>
          <p:cNvSpPr>
            <a:spLocks noGrp="1"/>
          </p:cNvSpPr>
          <p:nvPr>
            <p:ph idx="1"/>
          </p:nvPr>
        </p:nvSpPr>
        <p:spPr>
          <a:xfrm>
            <a:off x="228600" y="1762125"/>
            <a:ext cx="8763000" cy="4289425"/>
          </a:xfrm>
        </p:spPr>
        <p:txBody>
          <a:bodyPr rtlCol="0">
            <a:normAutofit fontScale="85000" lnSpcReduction="10000"/>
          </a:bodyPr>
          <a:lstStyle/>
          <a:p>
            <a:pPr fontAlgn="auto">
              <a:spcAft>
                <a:spcPts val="0"/>
              </a:spcAft>
              <a:buClr>
                <a:schemeClr val="accent1">
                  <a:lumMod val="60000"/>
                  <a:lumOff val="40000"/>
                </a:schemeClr>
              </a:buClr>
              <a:buFont typeface="Candara" pitchFamily="34" charset="0"/>
              <a:buChar char="•"/>
              <a:defRPr/>
            </a:pPr>
            <a:r>
              <a:rPr lang="en-US" sz="2706" dirty="0" smtClean="0">
                <a:ea typeface="+mn-ea"/>
                <a:cs typeface="+mn-cs"/>
              </a:rPr>
              <a:t>Because we require that the greatest common divisor be positive, gcd(</a:t>
            </a:r>
            <a:r>
              <a:rPr lang="en-US" sz="2706" i="1" dirty="0" smtClean="0">
                <a:ea typeface="+mn-ea"/>
                <a:cs typeface="+mn-cs"/>
              </a:rPr>
              <a:t>a,b) = </a:t>
            </a:r>
            <a:r>
              <a:rPr lang="en-US" sz="2706" dirty="0" smtClean="0">
                <a:ea typeface="+mn-ea"/>
                <a:cs typeface="+mn-cs"/>
              </a:rPr>
              <a:t>gcd</a:t>
            </a:r>
            <a:r>
              <a:rPr lang="en-US" sz="2706" i="1" dirty="0" smtClean="0">
                <a:ea typeface="+mn-ea"/>
                <a:cs typeface="+mn-cs"/>
              </a:rPr>
              <a:t>(a,-b) = </a:t>
            </a:r>
            <a:r>
              <a:rPr lang="en-US" sz="2706" dirty="0" smtClean="0">
                <a:ea typeface="+mn-ea"/>
                <a:cs typeface="+mn-cs"/>
              </a:rPr>
              <a:t>gcd</a:t>
            </a:r>
            <a:r>
              <a:rPr lang="en-US" sz="2706" i="1" dirty="0" smtClean="0">
                <a:ea typeface="+mn-ea"/>
                <a:cs typeface="+mn-cs"/>
              </a:rPr>
              <a:t>(-a,b) = </a:t>
            </a:r>
            <a:r>
              <a:rPr lang="en-US" sz="2706" dirty="0" smtClean="0">
                <a:ea typeface="+mn-ea"/>
                <a:cs typeface="+mn-cs"/>
              </a:rPr>
              <a:t>gcd</a:t>
            </a:r>
            <a:r>
              <a:rPr lang="en-US" sz="2706" i="1" dirty="0" smtClean="0">
                <a:ea typeface="+mn-ea"/>
                <a:cs typeface="+mn-cs"/>
              </a:rPr>
              <a:t>(-a,-b)</a:t>
            </a:r>
          </a:p>
          <a:p>
            <a:pPr fontAlgn="auto">
              <a:spcAft>
                <a:spcPts val="0"/>
              </a:spcAft>
              <a:buClr>
                <a:schemeClr val="accent1">
                  <a:lumMod val="60000"/>
                  <a:lumOff val="40000"/>
                </a:schemeClr>
              </a:buClr>
              <a:buFont typeface="Candara" pitchFamily="34" charset="0"/>
              <a:buChar char="•"/>
              <a:defRPr/>
            </a:pPr>
            <a:r>
              <a:rPr lang="en-US" sz="2706" dirty="0" smtClean="0">
                <a:ea typeface="+mn-ea"/>
                <a:cs typeface="+mn-cs"/>
              </a:rPr>
              <a:t>In general, gcd(</a:t>
            </a:r>
            <a:r>
              <a:rPr lang="en-US" sz="2706" i="1" dirty="0" smtClean="0">
                <a:ea typeface="+mn-ea"/>
                <a:cs typeface="+mn-cs"/>
              </a:rPr>
              <a:t>a,b) = </a:t>
            </a:r>
            <a:r>
              <a:rPr lang="en-US" sz="2706" dirty="0" smtClean="0">
                <a:ea typeface="+mn-ea"/>
                <a:cs typeface="+mn-cs"/>
              </a:rPr>
              <a:t>gcd(| </a:t>
            </a:r>
            <a:r>
              <a:rPr lang="en-US" sz="2706" i="1" dirty="0" smtClean="0">
                <a:ea typeface="+mn-ea"/>
                <a:cs typeface="+mn-cs"/>
              </a:rPr>
              <a:t>a </a:t>
            </a:r>
            <a:r>
              <a:rPr lang="en-US" sz="2706" dirty="0" smtClean="0">
                <a:ea typeface="+mn-ea"/>
                <a:cs typeface="+mn-cs"/>
              </a:rPr>
              <a:t>|, | </a:t>
            </a:r>
            <a:r>
              <a:rPr lang="en-US" sz="2706" i="1" dirty="0" smtClean="0">
                <a:ea typeface="+mn-ea"/>
                <a:cs typeface="+mn-cs"/>
              </a:rPr>
              <a:t>b |)</a:t>
            </a:r>
          </a:p>
          <a:p>
            <a:pPr fontAlgn="auto">
              <a:spcAft>
                <a:spcPts val="0"/>
              </a:spcAft>
              <a:buClr>
                <a:schemeClr val="accent1">
                  <a:lumMod val="60000"/>
                  <a:lumOff val="40000"/>
                </a:schemeClr>
              </a:buClr>
              <a:buFont typeface="Candara" pitchFamily="34" charset="0"/>
              <a:buChar char="•"/>
              <a:defRPr/>
            </a:pPr>
            <a:endParaRPr lang="en-US" i="1" dirty="0" smtClean="0">
              <a:ea typeface="+mn-ea"/>
              <a:cs typeface="+mn-cs"/>
            </a:endParaRPr>
          </a:p>
          <a:p>
            <a:pPr fontAlgn="auto">
              <a:spcAft>
                <a:spcPts val="0"/>
              </a:spcAft>
              <a:buClr>
                <a:schemeClr val="accent1">
                  <a:lumMod val="60000"/>
                  <a:lumOff val="40000"/>
                </a:schemeClr>
              </a:buClr>
              <a:buFont typeface="Candara" pitchFamily="34" charset="0"/>
              <a:buChar char="•"/>
              <a:defRPr/>
            </a:pPr>
            <a:r>
              <a:rPr lang="en-US" sz="2706" dirty="0" smtClean="0">
                <a:ea typeface="+mn-ea"/>
                <a:cs typeface="+mn-cs"/>
              </a:rPr>
              <a:t>Also, because all nonzero integers divide 0, we have gcd(</a:t>
            </a:r>
            <a:r>
              <a:rPr lang="en-US" sz="2706" i="1" dirty="0" smtClean="0">
                <a:ea typeface="+mn-ea"/>
                <a:cs typeface="+mn-cs"/>
              </a:rPr>
              <a:t>a,</a:t>
            </a:r>
            <a:r>
              <a:rPr lang="en-US" sz="2706" dirty="0" smtClean="0">
                <a:ea typeface="+mn-ea"/>
                <a:cs typeface="+mn-cs"/>
              </a:rPr>
              <a:t>0) = | a |</a:t>
            </a:r>
          </a:p>
          <a:p>
            <a:pPr fontAlgn="auto">
              <a:spcAft>
                <a:spcPts val="0"/>
              </a:spcAft>
              <a:buClr>
                <a:schemeClr val="accent1">
                  <a:lumMod val="60000"/>
                  <a:lumOff val="40000"/>
                </a:schemeClr>
              </a:buClr>
              <a:buFont typeface="Candara" pitchFamily="34" charset="0"/>
              <a:buChar char="•"/>
              <a:defRPr/>
            </a:pPr>
            <a:r>
              <a:rPr lang="en-US" sz="2706" dirty="0" smtClean="0">
                <a:ea typeface="+mn-ea"/>
                <a:cs typeface="+mn-cs"/>
              </a:rPr>
              <a:t>We stated that two integers </a:t>
            </a:r>
            <a:r>
              <a:rPr lang="en-US" sz="2706" i="1" dirty="0" smtClean="0">
                <a:ea typeface="+mn-ea"/>
                <a:cs typeface="+mn-cs"/>
              </a:rPr>
              <a:t>a </a:t>
            </a:r>
            <a:r>
              <a:rPr lang="en-US" sz="2706" dirty="0" smtClean="0">
                <a:ea typeface="+mn-ea"/>
                <a:cs typeface="+mn-cs"/>
              </a:rPr>
              <a:t>and </a:t>
            </a:r>
            <a:r>
              <a:rPr lang="en-US" sz="2706" i="1" dirty="0" smtClean="0">
                <a:ea typeface="+mn-ea"/>
                <a:cs typeface="+mn-cs"/>
              </a:rPr>
              <a:t>b </a:t>
            </a:r>
            <a:r>
              <a:rPr lang="en-US" sz="2706" dirty="0" smtClean="0">
                <a:ea typeface="+mn-ea"/>
                <a:cs typeface="+mn-cs"/>
              </a:rPr>
              <a:t>are relatively prime if their only common positive integer factor is 1; this is equivalent to saying that </a:t>
            </a:r>
            <a:r>
              <a:rPr lang="en-US" sz="2706" i="1" dirty="0" smtClean="0">
                <a:ea typeface="+mn-ea"/>
                <a:cs typeface="+mn-cs"/>
              </a:rPr>
              <a:t>a </a:t>
            </a:r>
            <a:r>
              <a:rPr lang="en-US" sz="2706" dirty="0" smtClean="0">
                <a:ea typeface="+mn-ea"/>
                <a:cs typeface="+mn-cs"/>
              </a:rPr>
              <a:t>and </a:t>
            </a:r>
            <a:r>
              <a:rPr lang="en-US" sz="2706" i="1" dirty="0" smtClean="0">
                <a:ea typeface="+mn-ea"/>
                <a:cs typeface="+mn-cs"/>
              </a:rPr>
              <a:t>b </a:t>
            </a:r>
            <a:r>
              <a:rPr lang="en-US" sz="2706" dirty="0" smtClean="0">
                <a:ea typeface="+mn-ea"/>
                <a:cs typeface="+mn-cs"/>
              </a:rPr>
              <a:t>are relatively prime if gcd(</a:t>
            </a:r>
            <a:r>
              <a:rPr lang="en-US" sz="2706" i="1" dirty="0" smtClean="0">
                <a:ea typeface="+mn-ea"/>
                <a:cs typeface="+mn-cs"/>
              </a:rPr>
              <a:t>a,b) = 1</a:t>
            </a:r>
            <a:endParaRPr lang="en-US" sz="2706" dirty="0">
              <a:ea typeface="+mn-ea"/>
              <a:cs typeface="+mn-cs"/>
            </a:endParaRPr>
          </a:p>
        </p:txBody>
      </p:sp>
      <p:sp>
        <p:nvSpPr>
          <p:cNvPr id="4" name="TextBox 3"/>
          <p:cNvSpPr txBox="1"/>
          <p:nvPr/>
        </p:nvSpPr>
        <p:spPr>
          <a:xfrm>
            <a:off x="2286000" y="3276600"/>
            <a:ext cx="4572000" cy="461963"/>
          </a:xfrm>
          <a:prstGeom prst="rect">
            <a:avLst/>
          </a:prstGeom>
          <a:solidFill>
            <a:schemeClr val="accent4">
              <a:lumMod val="40000"/>
              <a:lumOff val="60000"/>
            </a:schemeClr>
          </a:solidFill>
          <a:ln w="31750">
            <a:solidFill>
              <a:schemeClr val="accent4">
                <a:lumMod val="75000"/>
              </a:schemeClr>
            </a:solidFill>
          </a:ln>
        </p:spPr>
        <p:txBody>
          <a:bodyPr>
            <a:spAutoFit/>
          </a:bodyPr>
          <a:lstStyle/>
          <a:p>
            <a:pPr>
              <a:defRPr/>
            </a:pPr>
            <a:r>
              <a:rPr lang="en-US" sz="2400" dirty="0">
                <a:latin typeface="Arial" pitchFamily="-1" charset="0"/>
              </a:rPr>
              <a:t>  </a:t>
            </a:r>
            <a:r>
              <a:rPr lang="en-US" sz="2400" dirty="0">
                <a:latin typeface="+mn-lt"/>
              </a:rPr>
              <a:t>gcd(60, 24) =  gcd(60, - 24) =  12  </a:t>
            </a:r>
          </a:p>
        </p:txBody>
      </p:sp>
      <p:sp>
        <p:nvSpPr>
          <p:cNvPr id="5" name="TextBox 4"/>
          <p:cNvSpPr txBox="1"/>
          <p:nvPr/>
        </p:nvSpPr>
        <p:spPr>
          <a:xfrm>
            <a:off x="381000" y="5638800"/>
            <a:ext cx="8534400" cy="1077913"/>
          </a:xfrm>
          <a:prstGeom prst="rect">
            <a:avLst/>
          </a:prstGeom>
          <a:solidFill>
            <a:schemeClr val="accent4">
              <a:lumMod val="40000"/>
              <a:lumOff val="60000"/>
            </a:schemeClr>
          </a:solidFill>
          <a:ln w="31750">
            <a:solidFill>
              <a:schemeClr val="accent4">
                <a:lumMod val="75000"/>
              </a:schemeClr>
            </a:solidFill>
          </a:ln>
        </p:spPr>
        <p:txBody>
          <a:bodyPr>
            <a:spAutoFit/>
          </a:bodyPr>
          <a:lstStyle/>
          <a:p>
            <a:pPr>
              <a:defRPr/>
            </a:pPr>
            <a:r>
              <a:rPr lang="en-US" sz="2400" dirty="0">
                <a:latin typeface="Arial" pitchFamily="-1" charset="0"/>
              </a:rPr>
              <a:t> </a:t>
            </a:r>
            <a:r>
              <a:rPr lang="en-US" sz="2000" dirty="0">
                <a:latin typeface="+mn-lt"/>
              </a:rPr>
              <a:t>8 and 15 are relatively prime because the positive divisors of 8 are 1, 2, 4, and 8, and the positive divisors of 15 are 1, 3, 5, and 15. So 1 is the only integer on both lists.</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226" name="Title 1"/>
          <p:cNvSpPr>
            <a:spLocks noGrp="1"/>
          </p:cNvSpPr>
          <p:nvPr>
            <p:ph type="title" idx="4294967295"/>
          </p:nvPr>
        </p:nvSpPr>
        <p:spPr>
          <a:xfrm>
            <a:off x="0" y="39688"/>
            <a:ext cx="9144000" cy="1412875"/>
          </a:xfrm>
        </p:spPr>
        <p:txBody>
          <a:bodyPr/>
          <a:lstStyle/>
          <a:p>
            <a:r>
              <a:rPr lang="en-US" smtClean="0"/>
              <a:t>Table 4.1</a:t>
            </a:r>
            <a:br>
              <a:rPr lang="en-US" smtClean="0"/>
            </a:br>
            <a:r>
              <a:rPr lang="en-US" smtClean="0"/>
              <a:t>Euclidean Algorithm Example</a:t>
            </a:r>
          </a:p>
        </p:txBody>
      </p:sp>
      <p:sp>
        <p:nvSpPr>
          <p:cNvPr id="52227" name="TextBox 5"/>
          <p:cNvSpPr txBox="1">
            <a:spLocks noChangeArrowheads="1"/>
          </p:cNvSpPr>
          <p:nvPr/>
        </p:nvSpPr>
        <p:spPr bwMode="auto">
          <a:xfrm>
            <a:off x="304800" y="6488113"/>
            <a:ext cx="5522913" cy="369887"/>
          </a:xfrm>
          <a:prstGeom prst="rect">
            <a:avLst/>
          </a:prstGeom>
          <a:noFill/>
          <a:ln w="9525">
            <a:noFill/>
            <a:miter lim="800000"/>
            <a:headEnd/>
            <a:tailEnd/>
          </a:ln>
        </p:spPr>
        <p:txBody>
          <a:bodyPr wrap="none">
            <a:prstTxWarp prst="textNoShape">
              <a:avLst/>
            </a:prstTxWarp>
            <a:spAutoFit/>
          </a:bodyPr>
          <a:lstStyle/>
          <a:p>
            <a:r>
              <a:rPr lang="en-US"/>
              <a:t>(This table can be found on page 91 in the textbook)</a:t>
            </a:r>
          </a:p>
        </p:txBody>
      </p:sp>
      <p:pic>
        <p:nvPicPr>
          <p:cNvPr id="52228" name="Picture 6"/>
          <p:cNvPicPr>
            <a:picLocks noChangeAspect="1"/>
          </p:cNvPicPr>
          <p:nvPr/>
        </p:nvPicPr>
        <p:blipFill>
          <a:blip r:embed="rId3"/>
          <a:srcRect/>
          <a:stretch>
            <a:fillRect/>
          </a:stretch>
        </p:blipFill>
        <p:spPr bwMode="auto">
          <a:xfrm>
            <a:off x="152400" y="1828800"/>
            <a:ext cx="8818563" cy="4805363"/>
          </a:xfrm>
          <a:prstGeom prst="rect">
            <a:avLst/>
          </a:prstGeom>
          <a:noFill/>
          <a:ln w="9525">
            <a:noFill/>
            <a:miter lim="800000"/>
            <a:headEnd/>
            <a:tailEnd/>
          </a:ln>
        </p:spPr>
      </p:pic>
    </p:spTree>
  </p:cSld>
  <p:clrMapOvr>
    <a:masterClrMapping/>
  </p:clrMapOvr>
  <p:transition spd="med">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r>
              <a:rPr lang="en-US" smtClean="0"/>
              <a:t>Modular Arithmetic</a:t>
            </a:r>
          </a:p>
        </p:txBody>
      </p:sp>
      <p:sp>
        <p:nvSpPr>
          <p:cNvPr id="54275" name="Content Placeholder 2"/>
          <p:cNvSpPr>
            <a:spLocks noGrp="1"/>
          </p:cNvSpPr>
          <p:nvPr>
            <p:ph idx="1"/>
          </p:nvPr>
        </p:nvSpPr>
        <p:spPr/>
        <p:txBody>
          <a:bodyPr/>
          <a:lstStyle/>
          <a:p>
            <a:r>
              <a:rPr lang="en-US" smtClean="0"/>
              <a:t>The modulus</a:t>
            </a:r>
          </a:p>
          <a:p>
            <a:pPr lvl="1"/>
            <a:r>
              <a:rPr lang="en-US" smtClean="0"/>
              <a:t>If </a:t>
            </a:r>
            <a:r>
              <a:rPr lang="en-US" i="1" smtClean="0"/>
              <a:t>a </a:t>
            </a:r>
            <a:r>
              <a:rPr lang="en-US" smtClean="0"/>
              <a:t>is an integer and </a:t>
            </a:r>
            <a:r>
              <a:rPr lang="en-US" i="1" smtClean="0"/>
              <a:t>n </a:t>
            </a:r>
            <a:r>
              <a:rPr lang="en-US" smtClean="0"/>
              <a:t>is a positive integer, we define </a:t>
            </a:r>
            <a:r>
              <a:rPr lang="en-US" i="1" smtClean="0"/>
              <a:t>a </a:t>
            </a:r>
            <a:r>
              <a:rPr lang="en-US" smtClean="0"/>
              <a:t>mod </a:t>
            </a:r>
            <a:r>
              <a:rPr lang="en-US" i="1" smtClean="0"/>
              <a:t>n </a:t>
            </a:r>
            <a:r>
              <a:rPr lang="en-US" smtClean="0"/>
              <a:t>to be the remainder when </a:t>
            </a:r>
            <a:r>
              <a:rPr lang="en-US" i="1" smtClean="0"/>
              <a:t>a </a:t>
            </a:r>
            <a:r>
              <a:rPr lang="en-US" smtClean="0"/>
              <a:t>is divided by </a:t>
            </a:r>
            <a:r>
              <a:rPr lang="en-US" i="1" smtClean="0"/>
              <a:t>n; </a:t>
            </a:r>
            <a:r>
              <a:rPr lang="en-US" smtClean="0"/>
              <a:t>the integer </a:t>
            </a:r>
            <a:r>
              <a:rPr lang="en-US" i="1" smtClean="0"/>
              <a:t>n </a:t>
            </a:r>
            <a:r>
              <a:rPr lang="en-US" smtClean="0"/>
              <a:t>is called the </a:t>
            </a:r>
            <a:r>
              <a:rPr lang="en-US" b="1" smtClean="0"/>
              <a:t>modulus</a:t>
            </a:r>
          </a:p>
          <a:p>
            <a:pPr lvl="1"/>
            <a:r>
              <a:rPr lang="en-US" smtClean="0"/>
              <a:t>thus, for any integer </a:t>
            </a:r>
            <a:r>
              <a:rPr lang="en-US" i="1" smtClean="0"/>
              <a:t>a:</a:t>
            </a:r>
          </a:p>
          <a:p>
            <a:pPr lvl="1">
              <a:buFont typeface="Candara" pitchFamily="-84" charset="0"/>
              <a:buNone/>
            </a:pPr>
            <a:r>
              <a:rPr lang="en-US" i="1" smtClean="0"/>
              <a:t>		</a:t>
            </a:r>
            <a:r>
              <a:rPr lang="en-US" smtClean="0"/>
              <a:t> </a:t>
            </a:r>
            <a:r>
              <a:rPr lang="en-US" i="1" smtClean="0"/>
              <a:t>a =  qn +  r </a:t>
            </a:r>
            <a:r>
              <a:rPr lang="en-US" smtClean="0"/>
              <a:t>	0 </a:t>
            </a:r>
            <a:r>
              <a:rPr lang="en-US" i="1" smtClean="0"/>
              <a:t>≤ r &lt; n;  q = [a/ n]</a:t>
            </a:r>
          </a:p>
          <a:p>
            <a:pPr lvl="1">
              <a:buFont typeface="Candara" pitchFamily="-84" charset="0"/>
              <a:buNone/>
            </a:pPr>
            <a:r>
              <a:rPr lang="en-US" smtClean="0"/>
              <a:t>	</a:t>
            </a:r>
            <a:r>
              <a:rPr lang="en-US" i="1" smtClean="0"/>
              <a:t>    a = [a/ n] *  n + ( a </a:t>
            </a:r>
            <a:r>
              <a:rPr lang="en-US" smtClean="0"/>
              <a:t>mod </a:t>
            </a:r>
            <a:r>
              <a:rPr lang="en-US" i="1" smtClean="0"/>
              <a:t>n</a:t>
            </a:r>
            <a:r>
              <a:rPr lang="en-US" smtClean="0"/>
              <a:t>)</a:t>
            </a:r>
          </a:p>
        </p:txBody>
      </p:sp>
      <p:sp>
        <p:nvSpPr>
          <p:cNvPr id="4" name="TextBox 3"/>
          <p:cNvSpPr txBox="1"/>
          <p:nvPr/>
        </p:nvSpPr>
        <p:spPr>
          <a:xfrm>
            <a:off x="2819400" y="5334000"/>
            <a:ext cx="4114800" cy="923925"/>
          </a:xfrm>
          <a:prstGeom prst="rect">
            <a:avLst/>
          </a:prstGeom>
          <a:solidFill>
            <a:schemeClr val="accent4">
              <a:lumMod val="60000"/>
              <a:lumOff val="40000"/>
            </a:schemeClr>
          </a:solidFill>
          <a:ln w="31750">
            <a:solidFill>
              <a:schemeClr val="accent4">
                <a:lumMod val="75000"/>
              </a:schemeClr>
            </a:solidFill>
          </a:ln>
        </p:spPr>
        <p:txBody>
          <a:bodyPr>
            <a:spAutoFit/>
          </a:bodyPr>
          <a:lstStyle/>
          <a:p>
            <a:pPr algn="ctr">
              <a:defRPr/>
            </a:pPr>
            <a:r>
              <a:rPr lang="en-US" dirty="0">
                <a:latin typeface="Arial" pitchFamily="-1" charset="0"/>
              </a:rPr>
              <a:t> </a:t>
            </a:r>
          </a:p>
          <a:p>
            <a:pPr algn="ctr">
              <a:defRPr/>
            </a:pPr>
            <a:r>
              <a:rPr lang="en-US" dirty="0">
                <a:latin typeface="Arial" pitchFamily="-1" charset="0"/>
              </a:rPr>
              <a:t>11 mod 7 =  4; -  11 mod 7 =  3</a:t>
            </a:r>
          </a:p>
          <a:p>
            <a:pPr algn="ctr">
              <a:defRPr/>
            </a:pPr>
            <a:endParaRPr lang="en-US" dirty="0">
              <a:latin typeface="Arial" pitchFamily="-1"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6322" name="Title 3"/>
          <p:cNvSpPr>
            <a:spLocks noGrp="1"/>
          </p:cNvSpPr>
          <p:nvPr>
            <p:ph type="title"/>
          </p:nvPr>
        </p:nvSpPr>
        <p:spPr/>
        <p:txBody>
          <a:bodyPr/>
          <a:lstStyle/>
          <a:p>
            <a:r>
              <a:rPr lang="en-US" smtClean="0"/>
              <a:t>Modular Arithmetic</a:t>
            </a:r>
          </a:p>
        </p:txBody>
      </p:sp>
      <p:sp>
        <p:nvSpPr>
          <p:cNvPr id="56323" name="Content Placeholder 4"/>
          <p:cNvSpPr>
            <a:spLocks noGrp="1"/>
          </p:cNvSpPr>
          <p:nvPr>
            <p:ph idx="1"/>
          </p:nvPr>
        </p:nvSpPr>
        <p:spPr>
          <a:xfrm>
            <a:off x="914400" y="2057400"/>
            <a:ext cx="7570788" cy="2962275"/>
          </a:xfrm>
        </p:spPr>
        <p:txBody>
          <a:bodyPr/>
          <a:lstStyle/>
          <a:p>
            <a:r>
              <a:rPr lang="en-US" smtClean="0"/>
              <a:t>Congruent modulo </a:t>
            </a:r>
            <a:r>
              <a:rPr lang="en-US" i="1" smtClean="0"/>
              <a:t>n</a:t>
            </a:r>
            <a:endParaRPr lang="en-US" smtClean="0"/>
          </a:p>
          <a:p>
            <a:pPr lvl="1"/>
            <a:r>
              <a:rPr lang="en-US" smtClean="0"/>
              <a:t>Two integers </a:t>
            </a:r>
            <a:r>
              <a:rPr lang="en-US" i="1" smtClean="0"/>
              <a:t>a </a:t>
            </a:r>
            <a:r>
              <a:rPr lang="en-US" smtClean="0"/>
              <a:t>and </a:t>
            </a:r>
            <a:r>
              <a:rPr lang="en-US" i="1" smtClean="0"/>
              <a:t>b </a:t>
            </a:r>
            <a:r>
              <a:rPr lang="en-US" smtClean="0"/>
              <a:t>are said to be </a:t>
            </a:r>
            <a:r>
              <a:rPr lang="en-US" b="1" smtClean="0"/>
              <a:t>congruent modulo </a:t>
            </a:r>
            <a:r>
              <a:rPr lang="en-US" b="1" i="1" smtClean="0"/>
              <a:t>n </a:t>
            </a:r>
            <a:r>
              <a:rPr lang="en-US" smtClean="0"/>
              <a:t>if (</a:t>
            </a:r>
            <a:r>
              <a:rPr lang="en-US" i="1" smtClean="0"/>
              <a:t>a </a:t>
            </a:r>
            <a:r>
              <a:rPr lang="en-US" smtClean="0"/>
              <a:t>mod </a:t>
            </a:r>
            <a:r>
              <a:rPr lang="en-US" i="1" smtClean="0"/>
              <a:t>n</a:t>
            </a:r>
            <a:r>
              <a:rPr lang="en-US" smtClean="0"/>
              <a:t>) = (</a:t>
            </a:r>
            <a:r>
              <a:rPr lang="en-US" i="1" smtClean="0"/>
              <a:t>b </a:t>
            </a:r>
            <a:r>
              <a:rPr lang="en-US" smtClean="0"/>
              <a:t>mod </a:t>
            </a:r>
            <a:r>
              <a:rPr lang="en-US" i="1" smtClean="0"/>
              <a:t>n</a:t>
            </a:r>
            <a:r>
              <a:rPr lang="en-US" smtClean="0"/>
              <a:t>)</a:t>
            </a:r>
          </a:p>
          <a:p>
            <a:pPr lvl="1"/>
            <a:r>
              <a:rPr lang="en-US" smtClean="0"/>
              <a:t>This is written as </a:t>
            </a:r>
            <a:r>
              <a:rPr lang="en-US" i="1" smtClean="0"/>
              <a:t>a = b(</a:t>
            </a:r>
            <a:r>
              <a:rPr lang="en-US" smtClean="0"/>
              <a:t>mod </a:t>
            </a:r>
            <a:r>
              <a:rPr lang="en-US" i="1" smtClean="0"/>
              <a:t>n)</a:t>
            </a:r>
            <a:r>
              <a:rPr lang="en-US" i="1" baseline="30000" smtClean="0"/>
              <a:t>2</a:t>
            </a:r>
          </a:p>
          <a:p>
            <a:pPr lvl="1"/>
            <a:r>
              <a:rPr lang="en-US" smtClean="0"/>
              <a:t>Note that if </a:t>
            </a:r>
            <a:r>
              <a:rPr lang="en-US" i="1" smtClean="0"/>
              <a:t>a = 0</a:t>
            </a:r>
            <a:r>
              <a:rPr lang="en-US" smtClean="0"/>
              <a:t>(mod </a:t>
            </a:r>
            <a:r>
              <a:rPr lang="en-US" i="1" smtClean="0"/>
              <a:t>n</a:t>
            </a:r>
            <a:r>
              <a:rPr lang="en-US" smtClean="0"/>
              <a:t>), then </a:t>
            </a:r>
            <a:r>
              <a:rPr lang="en-US" i="1" smtClean="0"/>
              <a:t>n | a</a:t>
            </a:r>
            <a:endParaRPr lang="en-US" smtClean="0"/>
          </a:p>
        </p:txBody>
      </p:sp>
      <p:sp>
        <p:nvSpPr>
          <p:cNvPr id="6" name="TextBox 5"/>
          <p:cNvSpPr txBox="1"/>
          <p:nvPr/>
        </p:nvSpPr>
        <p:spPr>
          <a:xfrm>
            <a:off x="2590800" y="4800600"/>
            <a:ext cx="3981450" cy="923925"/>
          </a:xfrm>
          <a:prstGeom prst="rect">
            <a:avLst/>
          </a:prstGeom>
          <a:solidFill>
            <a:schemeClr val="accent4">
              <a:lumMod val="60000"/>
              <a:lumOff val="40000"/>
            </a:schemeClr>
          </a:solidFill>
          <a:ln w="31750">
            <a:solidFill>
              <a:schemeClr val="accent4">
                <a:lumMod val="75000"/>
              </a:schemeClr>
            </a:solidFill>
          </a:ln>
        </p:spPr>
        <p:txBody>
          <a:bodyPr>
            <a:spAutoFit/>
          </a:bodyPr>
          <a:lstStyle/>
          <a:p>
            <a:pPr>
              <a:defRPr/>
            </a:pPr>
            <a:r>
              <a:rPr lang="en-US" dirty="0">
                <a:latin typeface="Arial" pitchFamily="-1" charset="0"/>
              </a:rPr>
              <a:t> </a:t>
            </a:r>
          </a:p>
          <a:p>
            <a:pPr algn="ctr">
              <a:defRPr/>
            </a:pPr>
            <a:r>
              <a:rPr lang="en-US" dirty="0">
                <a:latin typeface="Arial" pitchFamily="-1" charset="0"/>
              </a:rPr>
              <a:t>73 = 4 (mod 23);   21 = - 9 (mod 10)</a:t>
            </a:r>
          </a:p>
          <a:p>
            <a:pPr algn="ctr">
              <a:defRPr/>
            </a:pPr>
            <a:endParaRPr lang="en-US" dirty="0">
              <a:latin typeface="Arial" pitchFamily="-1"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370" name="Title 4"/>
          <p:cNvSpPr>
            <a:spLocks noGrp="1"/>
          </p:cNvSpPr>
          <p:nvPr>
            <p:ph type="title"/>
          </p:nvPr>
        </p:nvSpPr>
        <p:spPr>
          <a:xfrm>
            <a:off x="0" y="39688"/>
            <a:ext cx="9144000" cy="1412875"/>
          </a:xfrm>
        </p:spPr>
        <p:txBody>
          <a:bodyPr/>
          <a:lstStyle/>
          <a:p>
            <a:r>
              <a:rPr lang="en-US" smtClean="0"/>
              <a:t>Properties of Congruences</a:t>
            </a:r>
          </a:p>
        </p:txBody>
      </p:sp>
      <p:sp>
        <p:nvSpPr>
          <p:cNvPr id="6" name="Content Placeholder 5"/>
          <p:cNvSpPr>
            <a:spLocks noGrp="1"/>
          </p:cNvSpPr>
          <p:nvPr>
            <p:ph idx="1"/>
          </p:nvPr>
        </p:nvSpPr>
        <p:spPr>
          <a:xfrm>
            <a:off x="685800" y="1762125"/>
            <a:ext cx="7772400" cy="4289425"/>
          </a:xfrm>
        </p:spPr>
        <p:txBody>
          <a:bodyPr rtlCol="0">
            <a:normAutofit fontScale="77500" lnSpcReduction="20000"/>
          </a:bodyPr>
          <a:lstStyle/>
          <a:p>
            <a:pPr fontAlgn="auto">
              <a:spcAft>
                <a:spcPts val="0"/>
              </a:spcAft>
              <a:buClr>
                <a:schemeClr val="accent1">
                  <a:lumMod val="60000"/>
                  <a:lumOff val="40000"/>
                </a:schemeClr>
              </a:buClr>
              <a:buFont typeface="Candara" pitchFamily="34" charset="0"/>
              <a:buChar char="•"/>
              <a:defRPr/>
            </a:pPr>
            <a:r>
              <a:rPr lang="en-US" dirty="0" smtClean="0">
                <a:ea typeface="+mn-ea"/>
                <a:cs typeface="+mn-cs"/>
              </a:rPr>
              <a:t>Congruences have the following properties:</a:t>
            </a:r>
          </a:p>
          <a:p>
            <a:pPr fontAlgn="auto">
              <a:spcAft>
                <a:spcPts val="0"/>
              </a:spcAft>
              <a:buClr>
                <a:schemeClr val="accent1">
                  <a:lumMod val="60000"/>
                  <a:lumOff val="40000"/>
                </a:schemeClr>
              </a:buClr>
              <a:buFont typeface="Candara" pitchFamily="34" charset="0"/>
              <a:buNone/>
              <a:defRPr/>
            </a:pPr>
            <a:r>
              <a:rPr lang="en-US" dirty="0" smtClean="0">
                <a:ea typeface="+mn-ea"/>
                <a:cs typeface="+mn-cs"/>
              </a:rPr>
              <a:t>		1</a:t>
            </a:r>
            <a:r>
              <a:rPr lang="en-US" i="1" dirty="0" smtClean="0">
                <a:ea typeface="+mn-ea"/>
                <a:cs typeface="+mn-cs"/>
              </a:rPr>
              <a:t>. a = b (</a:t>
            </a:r>
            <a:r>
              <a:rPr lang="en-US" dirty="0" smtClean="0">
                <a:ea typeface="+mn-ea"/>
                <a:cs typeface="+mn-cs"/>
              </a:rPr>
              <a:t>mod</a:t>
            </a:r>
            <a:r>
              <a:rPr lang="en-US" i="1" dirty="0" smtClean="0">
                <a:ea typeface="+mn-ea"/>
                <a:cs typeface="+mn-cs"/>
              </a:rPr>
              <a:t> n)</a:t>
            </a:r>
            <a:r>
              <a:rPr lang="en-US" dirty="0" smtClean="0">
                <a:ea typeface="+mn-ea"/>
                <a:cs typeface="+mn-cs"/>
              </a:rPr>
              <a:t> if </a:t>
            </a:r>
            <a:r>
              <a:rPr lang="en-US" i="1" dirty="0" smtClean="0">
                <a:ea typeface="+mn-ea"/>
                <a:cs typeface="+mn-cs"/>
              </a:rPr>
              <a:t>n (a – b)</a:t>
            </a:r>
          </a:p>
          <a:p>
            <a:pPr fontAlgn="auto">
              <a:spcAft>
                <a:spcPts val="0"/>
              </a:spcAft>
              <a:buClr>
                <a:schemeClr val="accent1">
                  <a:lumMod val="60000"/>
                  <a:lumOff val="40000"/>
                </a:schemeClr>
              </a:buClr>
              <a:buFont typeface="Candara" pitchFamily="34" charset="0"/>
              <a:buNone/>
              <a:defRPr/>
            </a:pPr>
            <a:r>
              <a:rPr lang="en-US" dirty="0" smtClean="0">
                <a:ea typeface="+mn-ea"/>
                <a:cs typeface="+mn-cs"/>
              </a:rPr>
              <a:t>		2. </a:t>
            </a:r>
            <a:r>
              <a:rPr lang="en-US" i="1" dirty="0" smtClean="0">
                <a:ea typeface="+mn-ea"/>
                <a:cs typeface="+mn-cs"/>
              </a:rPr>
              <a:t>a = b </a:t>
            </a:r>
            <a:r>
              <a:rPr lang="en-US" dirty="0" smtClean="0">
                <a:ea typeface="+mn-ea"/>
                <a:cs typeface="+mn-cs"/>
              </a:rPr>
              <a:t>(mod </a:t>
            </a:r>
            <a:r>
              <a:rPr lang="en-US" i="1" dirty="0" smtClean="0">
                <a:ea typeface="+mn-ea"/>
                <a:cs typeface="+mn-cs"/>
              </a:rPr>
              <a:t>n</a:t>
            </a:r>
            <a:r>
              <a:rPr lang="en-US" dirty="0" smtClean="0">
                <a:ea typeface="+mn-ea"/>
                <a:cs typeface="+mn-cs"/>
              </a:rPr>
              <a:t>) implies </a:t>
            </a:r>
            <a:r>
              <a:rPr lang="en-US" i="1" dirty="0" smtClean="0">
                <a:ea typeface="+mn-ea"/>
                <a:cs typeface="+mn-cs"/>
              </a:rPr>
              <a:t>b = a </a:t>
            </a:r>
            <a:r>
              <a:rPr lang="en-US" dirty="0" smtClean="0">
                <a:ea typeface="+mn-ea"/>
                <a:cs typeface="+mn-cs"/>
              </a:rPr>
              <a:t>(mod </a:t>
            </a:r>
            <a:r>
              <a:rPr lang="en-US" i="1" dirty="0" smtClean="0">
                <a:ea typeface="+mn-ea"/>
                <a:cs typeface="+mn-cs"/>
              </a:rPr>
              <a:t>n</a:t>
            </a:r>
            <a:r>
              <a:rPr lang="en-US" dirty="0" smtClean="0">
                <a:ea typeface="+mn-ea"/>
                <a:cs typeface="+mn-cs"/>
              </a:rPr>
              <a:t>)</a:t>
            </a:r>
          </a:p>
          <a:p>
            <a:pPr fontAlgn="auto">
              <a:spcAft>
                <a:spcPts val="0"/>
              </a:spcAft>
              <a:buClr>
                <a:schemeClr val="accent1">
                  <a:lumMod val="60000"/>
                  <a:lumOff val="40000"/>
                </a:schemeClr>
              </a:buClr>
              <a:buFont typeface="Candara" pitchFamily="34" charset="0"/>
              <a:buNone/>
              <a:defRPr/>
            </a:pPr>
            <a:r>
              <a:rPr lang="en-US" dirty="0" smtClean="0">
                <a:ea typeface="+mn-ea"/>
                <a:cs typeface="+mn-cs"/>
              </a:rPr>
              <a:t>		3</a:t>
            </a:r>
            <a:r>
              <a:rPr lang="en-US" i="1" dirty="0" smtClean="0">
                <a:ea typeface="+mn-ea"/>
                <a:cs typeface="+mn-cs"/>
              </a:rPr>
              <a:t>. a = b </a:t>
            </a:r>
            <a:r>
              <a:rPr lang="en-US" dirty="0" smtClean="0">
                <a:ea typeface="+mn-ea"/>
                <a:cs typeface="+mn-cs"/>
              </a:rPr>
              <a:t>(mod </a:t>
            </a:r>
            <a:r>
              <a:rPr lang="en-US" i="1" dirty="0" smtClean="0">
                <a:ea typeface="+mn-ea"/>
                <a:cs typeface="+mn-cs"/>
              </a:rPr>
              <a:t>n</a:t>
            </a:r>
            <a:r>
              <a:rPr lang="en-US" dirty="0" smtClean="0">
                <a:ea typeface="+mn-ea"/>
                <a:cs typeface="+mn-cs"/>
              </a:rPr>
              <a:t>) and </a:t>
            </a:r>
            <a:r>
              <a:rPr lang="en-US" i="1" dirty="0" smtClean="0">
                <a:ea typeface="+mn-ea"/>
                <a:cs typeface="+mn-cs"/>
              </a:rPr>
              <a:t>b = c </a:t>
            </a:r>
            <a:r>
              <a:rPr lang="en-US" dirty="0" smtClean="0">
                <a:ea typeface="+mn-ea"/>
                <a:cs typeface="+mn-cs"/>
              </a:rPr>
              <a:t>(mod </a:t>
            </a:r>
            <a:r>
              <a:rPr lang="en-US" i="1" dirty="0" smtClean="0">
                <a:ea typeface="+mn-ea"/>
                <a:cs typeface="+mn-cs"/>
              </a:rPr>
              <a:t>n</a:t>
            </a:r>
            <a:r>
              <a:rPr lang="en-US" dirty="0" smtClean="0">
                <a:ea typeface="+mn-ea"/>
                <a:cs typeface="+mn-cs"/>
              </a:rPr>
              <a:t>) imply </a:t>
            </a:r>
            <a:r>
              <a:rPr lang="en-US" i="1" dirty="0" smtClean="0">
                <a:ea typeface="+mn-ea"/>
                <a:cs typeface="+mn-cs"/>
              </a:rPr>
              <a:t>a = c </a:t>
            </a:r>
            <a:r>
              <a:rPr lang="en-US" dirty="0" smtClean="0">
                <a:ea typeface="+mn-ea"/>
                <a:cs typeface="+mn-cs"/>
              </a:rPr>
              <a:t>(mod </a:t>
            </a:r>
            <a:r>
              <a:rPr lang="en-US" i="1" dirty="0" smtClean="0">
                <a:ea typeface="+mn-ea"/>
                <a:cs typeface="+mn-cs"/>
              </a:rPr>
              <a:t>n</a:t>
            </a:r>
            <a:r>
              <a:rPr lang="en-US" dirty="0" smtClean="0">
                <a:ea typeface="+mn-ea"/>
                <a:cs typeface="+mn-cs"/>
              </a:rPr>
              <a:t>)</a:t>
            </a:r>
          </a:p>
          <a:p>
            <a:pPr fontAlgn="auto">
              <a:spcAft>
                <a:spcPts val="0"/>
              </a:spcAft>
              <a:buClr>
                <a:schemeClr val="accent1">
                  <a:lumMod val="60000"/>
                  <a:lumOff val="40000"/>
                </a:schemeClr>
              </a:buClr>
              <a:buFont typeface="Candara" pitchFamily="34" charset="0"/>
              <a:buChar char="•"/>
              <a:defRPr/>
            </a:pPr>
            <a:r>
              <a:rPr lang="en-US" dirty="0" smtClean="0">
                <a:ea typeface="+mn-ea"/>
                <a:cs typeface="+mn-cs"/>
              </a:rPr>
              <a:t>To demonstrate the first point, if </a:t>
            </a:r>
            <a:r>
              <a:rPr lang="en-US" i="1" dirty="0" smtClean="0">
                <a:ea typeface="+mn-ea"/>
                <a:cs typeface="+mn-cs"/>
              </a:rPr>
              <a:t>n (a - b)</a:t>
            </a:r>
            <a:r>
              <a:rPr lang="en-US" dirty="0" smtClean="0">
                <a:ea typeface="+mn-ea"/>
                <a:cs typeface="+mn-cs"/>
              </a:rPr>
              <a:t>, then </a:t>
            </a:r>
            <a:r>
              <a:rPr lang="en-US" i="1" dirty="0" smtClean="0">
                <a:ea typeface="+mn-ea"/>
                <a:cs typeface="+mn-cs"/>
              </a:rPr>
              <a:t>(a - b) = kn </a:t>
            </a:r>
            <a:r>
              <a:rPr lang="en-US" dirty="0" smtClean="0">
                <a:ea typeface="+mn-ea"/>
                <a:cs typeface="+mn-cs"/>
              </a:rPr>
              <a:t>for some </a:t>
            </a:r>
            <a:r>
              <a:rPr lang="en-US" i="1" dirty="0" smtClean="0">
                <a:ea typeface="+mn-ea"/>
                <a:cs typeface="+mn-cs"/>
              </a:rPr>
              <a:t>k</a:t>
            </a:r>
          </a:p>
          <a:p>
            <a:pPr lvl="1" fontAlgn="auto">
              <a:spcAft>
                <a:spcPts val="0"/>
              </a:spcAft>
              <a:buFont typeface="Candara" pitchFamily="34" charset="0"/>
              <a:buChar char="•"/>
              <a:defRPr/>
            </a:pPr>
            <a:r>
              <a:rPr lang="en-US" dirty="0" smtClean="0">
                <a:ea typeface="+mn-ea"/>
              </a:rPr>
              <a:t>So we can write </a:t>
            </a:r>
            <a:r>
              <a:rPr lang="en-US" i="1" dirty="0" smtClean="0">
                <a:ea typeface="+mn-ea"/>
              </a:rPr>
              <a:t>a = b + kn</a:t>
            </a:r>
            <a:r>
              <a:rPr lang="en-US" dirty="0" smtClean="0">
                <a:ea typeface="+mn-ea"/>
              </a:rPr>
              <a:t> </a:t>
            </a:r>
          </a:p>
          <a:p>
            <a:pPr lvl="1" fontAlgn="auto">
              <a:spcAft>
                <a:spcPts val="0"/>
              </a:spcAft>
              <a:buFont typeface="Candara" pitchFamily="34" charset="0"/>
              <a:buChar char="•"/>
              <a:defRPr/>
            </a:pPr>
            <a:r>
              <a:rPr lang="en-US" dirty="0" smtClean="0">
                <a:ea typeface="+mn-ea"/>
              </a:rPr>
              <a:t>Therefore, (</a:t>
            </a:r>
            <a:r>
              <a:rPr lang="en-US" i="1" dirty="0" smtClean="0">
                <a:ea typeface="+mn-ea"/>
              </a:rPr>
              <a:t>a </a:t>
            </a:r>
            <a:r>
              <a:rPr lang="en-US" dirty="0" smtClean="0">
                <a:ea typeface="+mn-ea"/>
              </a:rPr>
              <a:t>mod </a:t>
            </a:r>
            <a:r>
              <a:rPr lang="en-US" i="1" dirty="0" smtClean="0">
                <a:ea typeface="+mn-ea"/>
              </a:rPr>
              <a:t>n</a:t>
            </a:r>
            <a:r>
              <a:rPr lang="en-US" dirty="0" smtClean="0">
                <a:ea typeface="+mn-ea"/>
              </a:rPr>
              <a:t>) = (remainder when </a:t>
            </a:r>
            <a:r>
              <a:rPr lang="en-US" i="1" dirty="0" smtClean="0">
                <a:ea typeface="+mn-ea"/>
              </a:rPr>
              <a:t>b + kn </a:t>
            </a:r>
            <a:r>
              <a:rPr lang="en-US" dirty="0" smtClean="0">
                <a:ea typeface="+mn-ea"/>
              </a:rPr>
              <a:t>is divided by </a:t>
            </a:r>
            <a:r>
              <a:rPr lang="en-US" i="1" dirty="0" smtClean="0">
                <a:ea typeface="+mn-ea"/>
              </a:rPr>
              <a:t>n</a:t>
            </a:r>
            <a:r>
              <a:rPr lang="en-US" dirty="0" smtClean="0">
                <a:ea typeface="+mn-ea"/>
              </a:rPr>
              <a:t>) = (remainder when </a:t>
            </a:r>
            <a:r>
              <a:rPr lang="en-US" i="1" dirty="0" smtClean="0">
                <a:ea typeface="+mn-ea"/>
              </a:rPr>
              <a:t>b</a:t>
            </a:r>
            <a:r>
              <a:rPr lang="en-US" dirty="0" smtClean="0">
                <a:ea typeface="+mn-ea"/>
              </a:rPr>
              <a:t> is divided by </a:t>
            </a:r>
            <a:r>
              <a:rPr lang="en-US" i="1" dirty="0" smtClean="0">
                <a:ea typeface="+mn-ea"/>
              </a:rPr>
              <a:t>n</a:t>
            </a:r>
            <a:r>
              <a:rPr lang="en-US" dirty="0" smtClean="0">
                <a:ea typeface="+mn-ea"/>
              </a:rPr>
              <a:t>) = (</a:t>
            </a:r>
            <a:r>
              <a:rPr lang="en-US" i="1" dirty="0" smtClean="0">
                <a:ea typeface="+mn-ea"/>
              </a:rPr>
              <a:t>b</a:t>
            </a:r>
            <a:r>
              <a:rPr lang="en-US" dirty="0" smtClean="0">
                <a:ea typeface="+mn-ea"/>
              </a:rPr>
              <a:t> mod </a:t>
            </a:r>
            <a:r>
              <a:rPr lang="en-US" i="1" dirty="0" smtClean="0">
                <a:ea typeface="+mn-ea"/>
              </a:rPr>
              <a:t>n</a:t>
            </a:r>
            <a:r>
              <a:rPr lang="en-US" dirty="0" smtClean="0">
                <a:ea typeface="+mn-ea"/>
              </a:rPr>
              <a:t>)</a:t>
            </a:r>
            <a:endParaRPr lang="en-US" dirty="0">
              <a:ea typeface="+mn-ea"/>
            </a:endParaRPr>
          </a:p>
        </p:txBody>
      </p:sp>
      <p:sp>
        <p:nvSpPr>
          <p:cNvPr id="7" name="TextBox 6"/>
          <p:cNvSpPr txBox="1"/>
          <p:nvPr/>
        </p:nvSpPr>
        <p:spPr>
          <a:xfrm>
            <a:off x="1752600" y="5715000"/>
            <a:ext cx="6096000" cy="923925"/>
          </a:xfrm>
          <a:prstGeom prst="rect">
            <a:avLst/>
          </a:prstGeom>
          <a:solidFill>
            <a:schemeClr val="accent4">
              <a:lumMod val="60000"/>
              <a:lumOff val="40000"/>
            </a:schemeClr>
          </a:solidFill>
          <a:ln w="31750">
            <a:solidFill>
              <a:schemeClr val="accent4">
                <a:lumMod val="75000"/>
              </a:schemeClr>
            </a:solidFill>
          </a:ln>
        </p:spPr>
        <p:txBody>
          <a:bodyPr>
            <a:spAutoFit/>
          </a:bodyPr>
          <a:lstStyle/>
          <a:p>
            <a:pPr>
              <a:defRPr/>
            </a:pPr>
            <a:r>
              <a:rPr lang="en-US" dirty="0">
                <a:latin typeface="Arial" pitchFamily="-1" charset="0"/>
              </a:rPr>
              <a:t>       23</a:t>
            </a:r>
            <a:r>
              <a:rPr lang="en-US" dirty="0" smtClean="0">
                <a:latin typeface="Arial" pitchFamily="-1" charset="0"/>
              </a:rPr>
              <a:t> =  </a:t>
            </a:r>
            <a:r>
              <a:rPr lang="en-US" dirty="0">
                <a:latin typeface="Arial" pitchFamily="-1" charset="0"/>
              </a:rPr>
              <a:t>8 (mod 5) because 23 -  8 =  15 =  5 *  3</a:t>
            </a:r>
          </a:p>
          <a:p>
            <a:pPr>
              <a:defRPr/>
            </a:pPr>
            <a:r>
              <a:rPr lang="en-US" dirty="0">
                <a:latin typeface="Arial" pitchFamily="-1" charset="0"/>
              </a:rPr>
              <a:t>       - 11</a:t>
            </a:r>
            <a:r>
              <a:rPr lang="en-US" dirty="0" smtClean="0">
                <a:latin typeface="Arial" pitchFamily="-1" charset="0"/>
              </a:rPr>
              <a:t> =  </a:t>
            </a:r>
            <a:r>
              <a:rPr lang="en-US" dirty="0">
                <a:latin typeface="Arial" pitchFamily="-1" charset="0"/>
              </a:rPr>
              <a:t>5 (mod 8) because - 11 -  5 = - 16 =  8 *  (- 2)</a:t>
            </a:r>
          </a:p>
          <a:p>
            <a:pPr>
              <a:defRPr/>
            </a:pPr>
            <a:r>
              <a:rPr lang="en-US" dirty="0">
                <a:latin typeface="Arial" pitchFamily="-1" charset="0"/>
              </a:rPr>
              <a:t>       81</a:t>
            </a:r>
            <a:r>
              <a:rPr lang="en-US" dirty="0" smtClean="0">
                <a:latin typeface="Arial" pitchFamily="-1" charset="0"/>
              </a:rPr>
              <a:t> =  </a:t>
            </a:r>
            <a:r>
              <a:rPr lang="en-US" dirty="0">
                <a:latin typeface="Arial" pitchFamily="-1" charset="0"/>
              </a:rPr>
              <a:t>0 (mod 27) because 81 -  0 =  81 =  27 *  3</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0418" name="Title 4"/>
          <p:cNvSpPr>
            <a:spLocks noGrp="1"/>
          </p:cNvSpPr>
          <p:nvPr>
            <p:ph type="title"/>
          </p:nvPr>
        </p:nvSpPr>
        <p:spPr/>
        <p:txBody>
          <a:bodyPr/>
          <a:lstStyle/>
          <a:p>
            <a:r>
              <a:rPr lang="en-US" smtClean="0"/>
              <a:t>Modular Arithmetic</a:t>
            </a:r>
          </a:p>
        </p:txBody>
      </p:sp>
      <p:sp>
        <p:nvSpPr>
          <p:cNvPr id="6" name="Content Placeholder 5"/>
          <p:cNvSpPr>
            <a:spLocks noGrp="1"/>
          </p:cNvSpPr>
          <p:nvPr>
            <p:ph idx="1"/>
          </p:nvPr>
        </p:nvSpPr>
        <p:spPr>
          <a:xfrm>
            <a:off x="838200" y="1676400"/>
            <a:ext cx="7570788" cy="5181600"/>
          </a:xfrm>
        </p:spPr>
        <p:txBody>
          <a:bodyPr rtlCol="0">
            <a:normAutofit fontScale="62500" lnSpcReduction="20000"/>
          </a:bodyPr>
          <a:lstStyle/>
          <a:p>
            <a:pPr fontAlgn="auto">
              <a:spcAft>
                <a:spcPts val="0"/>
              </a:spcAft>
              <a:buClr>
                <a:schemeClr val="accent1">
                  <a:lumMod val="60000"/>
                  <a:lumOff val="40000"/>
                </a:schemeClr>
              </a:buClr>
              <a:buFont typeface="Candara" pitchFamily="34" charset="0"/>
              <a:buChar char="•"/>
              <a:defRPr/>
            </a:pPr>
            <a:r>
              <a:rPr lang="en-US" sz="3200" dirty="0" smtClean="0">
                <a:ea typeface="+mn-ea"/>
                <a:cs typeface="+mn-cs"/>
              </a:rPr>
              <a:t>Modular arithmetic exhibits the following properties:</a:t>
            </a:r>
          </a:p>
          <a:p>
            <a:pPr fontAlgn="auto">
              <a:lnSpc>
                <a:spcPct val="120000"/>
              </a:lnSpc>
              <a:spcBef>
                <a:spcPts val="2000"/>
              </a:spcBef>
              <a:spcAft>
                <a:spcPts val="0"/>
              </a:spcAft>
              <a:buClr>
                <a:schemeClr val="accent1">
                  <a:lumMod val="60000"/>
                  <a:lumOff val="40000"/>
                </a:schemeClr>
              </a:buClr>
              <a:buFont typeface="Candara" pitchFamily="34" charset="0"/>
              <a:buNone/>
              <a:defRPr/>
            </a:pPr>
            <a:r>
              <a:rPr lang="en-US" dirty="0" smtClean="0">
                <a:ea typeface="+mn-ea"/>
                <a:cs typeface="+mn-cs"/>
              </a:rPr>
              <a:t>		1.  [(</a:t>
            </a:r>
            <a:r>
              <a:rPr lang="en-US" i="1" dirty="0" smtClean="0">
                <a:ea typeface="+mn-ea"/>
                <a:cs typeface="+mn-cs"/>
              </a:rPr>
              <a:t>a</a:t>
            </a:r>
            <a:r>
              <a:rPr lang="en-US" dirty="0" smtClean="0">
                <a:ea typeface="+mn-ea"/>
                <a:cs typeface="+mn-cs"/>
              </a:rPr>
              <a:t> mod </a:t>
            </a:r>
            <a:r>
              <a:rPr lang="en-US" i="1" dirty="0" smtClean="0">
                <a:ea typeface="+mn-ea"/>
                <a:cs typeface="+mn-cs"/>
              </a:rPr>
              <a:t>n</a:t>
            </a:r>
            <a:r>
              <a:rPr lang="en-US" dirty="0" smtClean="0">
                <a:ea typeface="+mn-ea"/>
                <a:cs typeface="+mn-cs"/>
              </a:rPr>
              <a:t>) + (</a:t>
            </a:r>
            <a:r>
              <a:rPr lang="en-US" i="1" dirty="0" smtClean="0">
                <a:ea typeface="+mn-ea"/>
                <a:cs typeface="+mn-cs"/>
              </a:rPr>
              <a:t>b</a:t>
            </a:r>
            <a:r>
              <a:rPr lang="en-US" dirty="0" smtClean="0">
                <a:ea typeface="+mn-ea"/>
                <a:cs typeface="+mn-cs"/>
              </a:rPr>
              <a:t> mod </a:t>
            </a:r>
            <a:r>
              <a:rPr lang="en-US" i="1" dirty="0" smtClean="0">
                <a:ea typeface="+mn-ea"/>
                <a:cs typeface="+mn-cs"/>
              </a:rPr>
              <a:t>n</a:t>
            </a:r>
            <a:r>
              <a:rPr lang="en-US" dirty="0" smtClean="0">
                <a:ea typeface="+mn-ea"/>
                <a:cs typeface="+mn-cs"/>
              </a:rPr>
              <a:t>)] mod </a:t>
            </a:r>
            <a:r>
              <a:rPr lang="en-US" i="1" dirty="0" smtClean="0">
                <a:ea typeface="+mn-ea"/>
                <a:cs typeface="+mn-cs"/>
              </a:rPr>
              <a:t>n</a:t>
            </a:r>
            <a:r>
              <a:rPr lang="en-US" dirty="0" smtClean="0">
                <a:ea typeface="+mn-ea"/>
                <a:cs typeface="+mn-cs"/>
              </a:rPr>
              <a:t> </a:t>
            </a:r>
            <a:r>
              <a:rPr lang="en-US" i="1" dirty="0" smtClean="0">
                <a:ea typeface="+mn-ea"/>
                <a:cs typeface="+mn-cs"/>
              </a:rPr>
              <a:t>= (a + b) </a:t>
            </a:r>
            <a:r>
              <a:rPr lang="en-US" dirty="0" smtClean="0">
                <a:ea typeface="+mn-ea"/>
                <a:cs typeface="+mn-cs"/>
              </a:rPr>
              <a:t>mod </a:t>
            </a:r>
            <a:r>
              <a:rPr lang="en-US" i="1" dirty="0" smtClean="0">
                <a:ea typeface="+mn-ea"/>
                <a:cs typeface="+mn-cs"/>
              </a:rPr>
              <a:t>n</a:t>
            </a:r>
          </a:p>
          <a:p>
            <a:pPr fontAlgn="auto">
              <a:lnSpc>
                <a:spcPct val="120000"/>
              </a:lnSpc>
              <a:spcBef>
                <a:spcPts val="2000"/>
              </a:spcBef>
              <a:spcAft>
                <a:spcPts val="0"/>
              </a:spcAft>
              <a:buClr>
                <a:schemeClr val="accent1">
                  <a:lumMod val="60000"/>
                  <a:lumOff val="40000"/>
                </a:schemeClr>
              </a:buClr>
              <a:buFont typeface="Candara" pitchFamily="34" charset="0"/>
              <a:buNone/>
              <a:defRPr/>
            </a:pPr>
            <a:r>
              <a:rPr lang="en-US" dirty="0" smtClean="0">
                <a:ea typeface="+mn-ea"/>
                <a:cs typeface="+mn-cs"/>
              </a:rPr>
              <a:t>		2.  [(</a:t>
            </a:r>
            <a:r>
              <a:rPr lang="en-US" i="1" dirty="0" smtClean="0">
                <a:ea typeface="+mn-ea"/>
                <a:cs typeface="+mn-cs"/>
              </a:rPr>
              <a:t>a</a:t>
            </a:r>
            <a:r>
              <a:rPr lang="en-US" dirty="0" smtClean="0">
                <a:ea typeface="+mn-ea"/>
                <a:cs typeface="+mn-cs"/>
              </a:rPr>
              <a:t> mod </a:t>
            </a:r>
            <a:r>
              <a:rPr lang="en-US" i="1" dirty="0" smtClean="0">
                <a:ea typeface="+mn-ea"/>
                <a:cs typeface="+mn-cs"/>
              </a:rPr>
              <a:t>n</a:t>
            </a:r>
            <a:r>
              <a:rPr lang="en-US" dirty="0" smtClean="0">
                <a:ea typeface="+mn-ea"/>
                <a:cs typeface="+mn-cs"/>
              </a:rPr>
              <a:t>) - (</a:t>
            </a:r>
            <a:r>
              <a:rPr lang="en-US" i="1" dirty="0" smtClean="0">
                <a:ea typeface="+mn-ea"/>
                <a:cs typeface="+mn-cs"/>
              </a:rPr>
              <a:t>b</a:t>
            </a:r>
            <a:r>
              <a:rPr lang="en-US" dirty="0" smtClean="0">
                <a:ea typeface="+mn-ea"/>
                <a:cs typeface="+mn-cs"/>
              </a:rPr>
              <a:t> mod </a:t>
            </a:r>
            <a:r>
              <a:rPr lang="en-US" i="1" dirty="0" smtClean="0">
                <a:ea typeface="+mn-ea"/>
                <a:cs typeface="+mn-cs"/>
              </a:rPr>
              <a:t>n</a:t>
            </a:r>
            <a:r>
              <a:rPr lang="en-US" dirty="0" smtClean="0">
                <a:ea typeface="+mn-ea"/>
                <a:cs typeface="+mn-cs"/>
              </a:rPr>
              <a:t>)] mod </a:t>
            </a:r>
            <a:r>
              <a:rPr lang="en-US" i="1" dirty="0" smtClean="0">
                <a:ea typeface="+mn-ea"/>
                <a:cs typeface="+mn-cs"/>
              </a:rPr>
              <a:t>n = (a - b) </a:t>
            </a:r>
            <a:r>
              <a:rPr lang="en-US" dirty="0" smtClean="0">
                <a:ea typeface="+mn-ea"/>
                <a:cs typeface="+mn-cs"/>
              </a:rPr>
              <a:t>mod </a:t>
            </a:r>
            <a:r>
              <a:rPr lang="en-US" i="1" dirty="0" smtClean="0">
                <a:ea typeface="+mn-ea"/>
                <a:cs typeface="+mn-cs"/>
              </a:rPr>
              <a:t>n</a:t>
            </a:r>
          </a:p>
          <a:p>
            <a:pPr fontAlgn="auto">
              <a:lnSpc>
                <a:spcPct val="120000"/>
              </a:lnSpc>
              <a:spcBef>
                <a:spcPts val="2000"/>
              </a:spcBef>
              <a:spcAft>
                <a:spcPts val="0"/>
              </a:spcAft>
              <a:buClr>
                <a:schemeClr val="accent1">
                  <a:lumMod val="60000"/>
                  <a:lumOff val="40000"/>
                </a:schemeClr>
              </a:buClr>
              <a:buFont typeface="Candara" pitchFamily="34" charset="0"/>
              <a:buNone/>
              <a:defRPr/>
            </a:pPr>
            <a:r>
              <a:rPr lang="en-US" dirty="0" smtClean="0">
                <a:ea typeface="+mn-ea"/>
                <a:cs typeface="+mn-cs"/>
              </a:rPr>
              <a:t>		3.  [(</a:t>
            </a:r>
            <a:r>
              <a:rPr lang="en-US" i="1" dirty="0" smtClean="0">
                <a:ea typeface="+mn-ea"/>
                <a:cs typeface="+mn-cs"/>
              </a:rPr>
              <a:t>a</a:t>
            </a:r>
            <a:r>
              <a:rPr lang="en-US" dirty="0" smtClean="0">
                <a:ea typeface="+mn-ea"/>
                <a:cs typeface="+mn-cs"/>
              </a:rPr>
              <a:t> mod </a:t>
            </a:r>
            <a:r>
              <a:rPr lang="en-US" i="1" dirty="0" smtClean="0">
                <a:ea typeface="+mn-ea"/>
                <a:cs typeface="+mn-cs"/>
              </a:rPr>
              <a:t>n</a:t>
            </a:r>
            <a:r>
              <a:rPr lang="en-US" dirty="0" smtClean="0">
                <a:ea typeface="+mn-ea"/>
                <a:cs typeface="+mn-cs"/>
              </a:rPr>
              <a:t>) * (</a:t>
            </a:r>
            <a:r>
              <a:rPr lang="en-US" i="1" dirty="0" smtClean="0">
                <a:ea typeface="+mn-ea"/>
                <a:cs typeface="+mn-cs"/>
              </a:rPr>
              <a:t>b</a:t>
            </a:r>
            <a:r>
              <a:rPr lang="en-US" dirty="0" smtClean="0">
                <a:ea typeface="+mn-ea"/>
                <a:cs typeface="+mn-cs"/>
              </a:rPr>
              <a:t> mod </a:t>
            </a:r>
            <a:r>
              <a:rPr lang="en-US" i="1" dirty="0" smtClean="0">
                <a:ea typeface="+mn-ea"/>
                <a:cs typeface="+mn-cs"/>
              </a:rPr>
              <a:t>n</a:t>
            </a:r>
            <a:r>
              <a:rPr lang="en-US" dirty="0" smtClean="0">
                <a:ea typeface="+mn-ea"/>
                <a:cs typeface="+mn-cs"/>
              </a:rPr>
              <a:t>)] mod </a:t>
            </a:r>
            <a:r>
              <a:rPr lang="en-US" i="1" dirty="0" smtClean="0">
                <a:ea typeface="+mn-ea"/>
                <a:cs typeface="+mn-cs"/>
              </a:rPr>
              <a:t>n = (a * b) </a:t>
            </a:r>
            <a:r>
              <a:rPr lang="en-US" dirty="0" smtClean="0">
                <a:ea typeface="+mn-ea"/>
                <a:cs typeface="+mn-cs"/>
              </a:rPr>
              <a:t>mod </a:t>
            </a:r>
            <a:r>
              <a:rPr lang="en-US" i="1" dirty="0" smtClean="0">
                <a:ea typeface="+mn-ea"/>
                <a:cs typeface="+mn-cs"/>
              </a:rPr>
              <a:t>n</a:t>
            </a:r>
          </a:p>
          <a:p>
            <a:pPr fontAlgn="auto">
              <a:lnSpc>
                <a:spcPct val="120000"/>
              </a:lnSpc>
              <a:spcAft>
                <a:spcPts val="0"/>
              </a:spcAft>
              <a:buClr>
                <a:schemeClr val="accent1">
                  <a:lumMod val="60000"/>
                  <a:lumOff val="40000"/>
                </a:schemeClr>
              </a:buClr>
              <a:buFont typeface="Candara" pitchFamily="34" charset="0"/>
              <a:buChar char="•"/>
              <a:defRPr/>
            </a:pPr>
            <a:r>
              <a:rPr lang="en-US" sz="3200" dirty="0" smtClean="0">
                <a:ea typeface="+mn-ea"/>
                <a:cs typeface="+mn-cs"/>
              </a:rPr>
              <a:t>We demonstrate the first property:</a:t>
            </a:r>
          </a:p>
          <a:p>
            <a:pPr lvl="1" fontAlgn="auto">
              <a:lnSpc>
                <a:spcPct val="120000"/>
              </a:lnSpc>
              <a:spcAft>
                <a:spcPts val="0"/>
              </a:spcAft>
              <a:buFont typeface="Candara" pitchFamily="34" charset="0"/>
              <a:buChar char="•"/>
              <a:defRPr/>
            </a:pPr>
            <a:r>
              <a:rPr lang="en-US" sz="3000" dirty="0" smtClean="0">
                <a:ea typeface="+mn-ea"/>
              </a:rPr>
              <a:t>Define (</a:t>
            </a:r>
            <a:r>
              <a:rPr lang="en-US" sz="3000" i="1" dirty="0" smtClean="0">
                <a:ea typeface="+mn-ea"/>
              </a:rPr>
              <a:t>a</a:t>
            </a:r>
            <a:r>
              <a:rPr lang="en-US" sz="3000" dirty="0" smtClean="0">
                <a:ea typeface="+mn-ea"/>
              </a:rPr>
              <a:t> mod </a:t>
            </a:r>
            <a:r>
              <a:rPr lang="en-US" sz="3000" i="1" dirty="0" smtClean="0">
                <a:ea typeface="+mn-ea"/>
              </a:rPr>
              <a:t>n)</a:t>
            </a:r>
            <a:r>
              <a:rPr lang="en-US" sz="3000" dirty="0" smtClean="0">
                <a:ea typeface="+mn-ea"/>
              </a:rPr>
              <a:t> = </a:t>
            </a:r>
            <a:r>
              <a:rPr lang="en-US" sz="3000" i="1" dirty="0" smtClean="0">
                <a:ea typeface="+mn-ea"/>
              </a:rPr>
              <a:t>r</a:t>
            </a:r>
            <a:r>
              <a:rPr lang="en-US" sz="3000" i="1" baseline="-25000" dirty="0" smtClean="0">
                <a:ea typeface="+mn-ea"/>
              </a:rPr>
              <a:t>a</a:t>
            </a:r>
            <a:r>
              <a:rPr lang="en-US" sz="3000" i="1" dirty="0" smtClean="0">
                <a:ea typeface="+mn-ea"/>
              </a:rPr>
              <a:t> </a:t>
            </a:r>
            <a:r>
              <a:rPr lang="en-US" sz="3000" dirty="0" smtClean="0">
                <a:ea typeface="+mn-ea"/>
              </a:rPr>
              <a:t>and (</a:t>
            </a:r>
            <a:r>
              <a:rPr lang="en-US" sz="3000" i="1" dirty="0" smtClean="0">
                <a:ea typeface="+mn-ea"/>
              </a:rPr>
              <a:t>b</a:t>
            </a:r>
            <a:r>
              <a:rPr lang="en-US" sz="3000" dirty="0" smtClean="0">
                <a:ea typeface="+mn-ea"/>
              </a:rPr>
              <a:t> mod </a:t>
            </a:r>
            <a:r>
              <a:rPr lang="en-US" sz="3000" i="1" dirty="0" smtClean="0">
                <a:ea typeface="+mn-ea"/>
              </a:rPr>
              <a:t>n</a:t>
            </a:r>
            <a:r>
              <a:rPr lang="en-US" sz="3000" dirty="0" smtClean="0">
                <a:ea typeface="+mn-ea"/>
              </a:rPr>
              <a:t>) = </a:t>
            </a:r>
            <a:r>
              <a:rPr lang="en-US" sz="3000" i="1" dirty="0" smtClean="0">
                <a:ea typeface="+mn-ea"/>
              </a:rPr>
              <a:t>r</a:t>
            </a:r>
            <a:r>
              <a:rPr lang="en-US" sz="3000" i="1" baseline="-25000" dirty="0" smtClean="0">
                <a:ea typeface="+mn-ea"/>
              </a:rPr>
              <a:t>b</a:t>
            </a:r>
            <a:r>
              <a:rPr lang="en-US" sz="3000" dirty="0" smtClean="0">
                <a:ea typeface="+mn-ea"/>
              </a:rPr>
              <a:t>. Then we can write </a:t>
            </a:r>
            <a:r>
              <a:rPr lang="en-US" sz="3000" i="1" dirty="0" smtClean="0">
                <a:ea typeface="+mn-ea"/>
              </a:rPr>
              <a:t>a = r</a:t>
            </a:r>
            <a:r>
              <a:rPr lang="en-US" sz="3000" i="1" baseline="-25000" dirty="0" smtClean="0">
                <a:ea typeface="+mn-ea"/>
              </a:rPr>
              <a:t>a</a:t>
            </a:r>
            <a:r>
              <a:rPr lang="en-US" sz="3000" i="1" dirty="0" smtClean="0">
                <a:ea typeface="+mn-ea"/>
              </a:rPr>
              <a:t> </a:t>
            </a:r>
            <a:r>
              <a:rPr lang="en-US" sz="3000" dirty="0" smtClean="0">
                <a:ea typeface="+mn-ea"/>
              </a:rPr>
              <a:t>+ </a:t>
            </a:r>
            <a:r>
              <a:rPr lang="en-US" sz="3000" i="1" dirty="0" smtClean="0">
                <a:ea typeface="+mn-ea"/>
              </a:rPr>
              <a:t>jn</a:t>
            </a:r>
            <a:r>
              <a:rPr lang="en-US" sz="3000" dirty="0" smtClean="0">
                <a:ea typeface="+mn-ea"/>
              </a:rPr>
              <a:t> for some integer</a:t>
            </a:r>
            <a:r>
              <a:rPr lang="en-US" sz="3000" i="1" dirty="0" smtClean="0">
                <a:ea typeface="+mn-ea"/>
              </a:rPr>
              <a:t> j </a:t>
            </a:r>
            <a:r>
              <a:rPr lang="en-US" sz="3000" dirty="0" smtClean="0">
                <a:ea typeface="+mn-ea"/>
              </a:rPr>
              <a:t>and </a:t>
            </a:r>
            <a:r>
              <a:rPr lang="en-US" sz="3000" i="1" dirty="0" smtClean="0">
                <a:ea typeface="+mn-ea"/>
              </a:rPr>
              <a:t>b = r</a:t>
            </a:r>
            <a:r>
              <a:rPr lang="en-US" sz="3000" i="1" baseline="-25000" dirty="0" smtClean="0">
                <a:ea typeface="+mn-ea"/>
              </a:rPr>
              <a:t>b</a:t>
            </a:r>
            <a:r>
              <a:rPr lang="en-US" sz="3000" i="1" dirty="0" smtClean="0">
                <a:ea typeface="+mn-ea"/>
              </a:rPr>
              <a:t> + kn </a:t>
            </a:r>
            <a:r>
              <a:rPr lang="en-US" sz="3000" dirty="0" smtClean="0">
                <a:ea typeface="+mn-ea"/>
              </a:rPr>
              <a:t>for some integer </a:t>
            </a:r>
            <a:r>
              <a:rPr lang="en-US" sz="3000" i="1" dirty="0" smtClean="0">
                <a:ea typeface="+mn-ea"/>
              </a:rPr>
              <a:t>k</a:t>
            </a:r>
            <a:endParaRPr lang="en-US" sz="3000" dirty="0" smtClean="0">
              <a:ea typeface="+mn-ea"/>
            </a:endParaRPr>
          </a:p>
          <a:p>
            <a:pPr lvl="1" fontAlgn="auto">
              <a:lnSpc>
                <a:spcPct val="120000"/>
              </a:lnSpc>
              <a:spcAft>
                <a:spcPts val="0"/>
              </a:spcAft>
              <a:buFont typeface="Candara" pitchFamily="34" charset="0"/>
              <a:buChar char="•"/>
              <a:defRPr/>
            </a:pPr>
            <a:r>
              <a:rPr lang="en-US" sz="3000" dirty="0" smtClean="0">
                <a:ea typeface="+mn-ea"/>
              </a:rPr>
              <a:t>Then:</a:t>
            </a:r>
          </a:p>
          <a:p>
            <a:pPr fontAlgn="auto">
              <a:spcBef>
                <a:spcPts val="1200"/>
              </a:spcBef>
              <a:spcAft>
                <a:spcPts val="0"/>
              </a:spcAft>
              <a:buClr>
                <a:schemeClr val="accent1">
                  <a:lumMod val="60000"/>
                  <a:lumOff val="40000"/>
                </a:schemeClr>
              </a:buClr>
              <a:buFont typeface="Candara" pitchFamily="34" charset="0"/>
              <a:buNone/>
              <a:defRPr/>
            </a:pPr>
            <a:r>
              <a:rPr lang="en-US" dirty="0" smtClean="0">
                <a:ea typeface="+mn-ea"/>
                <a:cs typeface="+mn-cs"/>
              </a:rPr>
              <a:t>		(a + b) mod n = (ra + jn + rb + kn) mod n</a:t>
            </a:r>
          </a:p>
          <a:p>
            <a:pPr fontAlgn="auto">
              <a:spcBef>
                <a:spcPts val="1200"/>
              </a:spcBef>
              <a:spcAft>
                <a:spcPts val="0"/>
              </a:spcAft>
              <a:buClr>
                <a:schemeClr val="accent1">
                  <a:lumMod val="60000"/>
                  <a:lumOff val="40000"/>
                </a:schemeClr>
              </a:buClr>
              <a:buFont typeface="Candara" pitchFamily="34" charset="0"/>
              <a:buNone/>
              <a:defRPr/>
            </a:pPr>
            <a:r>
              <a:rPr lang="en-US" dirty="0" smtClean="0">
                <a:ea typeface="+mn-ea"/>
                <a:cs typeface="+mn-cs"/>
              </a:rPr>
              <a:t>			        = (ra + rb + (k + j)n) mod n</a:t>
            </a:r>
          </a:p>
          <a:p>
            <a:pPr fontAlgn="auto">
              <a:spcBef>
                <a:spcPts val="1200"/>
              </a:spcBef>
              <a:spcAft>
                <a:spcPts val="0"/>
              </a:spcAft>
              <a:buClr>
                <a:schemeClr val="accent1">
                  <a:lumMod val="60000"/>
                  <a:lumOff val="40000"/>
                </a:schemeClr>
              </a:buClr>
              <a:buFont typeface="Candara" pitchFamily="34" charset="0"/>
              <a:buNone/>
              <a:defRPr/>
            </a:pPr>
            <a:r>
              <a:rPr lang="en-US" dirty="0" smtClean="0">
                <a:ea typeface="+mn-ea"/>
                <a:cs typeface="+mn-cs"/>
              </a:rPr>
              <a:t>			        = (ra + rb) mod n</a:t>
            </a:r>
          </a:p>
          <a:p>
            <a:pPr fontAlgn="auto">
              <a:spcBef>
                <a:spcPts val="1200"/>
              </a:spcBef>
              <a:spcAft>
                <a:spcPts val="0"/>
              </a:spcAft>
              <a:buClr>
                <a:schemeClr val="accent1">
                  <a:lumMod val="60000"/>
                  <a:lumOff val="40000"/>
                </a:schemeClr>
              </a:buClr>
              <a:buFont typeface="Candara" pitchFamily="34" charset="0"/>
              <a:buNone/>
              <a:defRPr/>
            </a:pPr>
            <a:r>
              <a:rPr lang="en-US" dirty="0" smtClean="0">
                <a:ea typeface="+mn-ea"/>
                <a:cs typeface="+mn-cs"/>
              </a:rPr>
              <a:t>			        = [(a mod n) + (b mod n)] mod n</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2466" name="Title 4"/>
          <p:cNvSpPr>
            <a:spLocks noGrp="1"/>
          </p:cNvSpPr>
          <p:nvPr>
            <p:ph type="title"/>
          </p:nvPr>
        </p:nvSpPr>
        <p:spPr/>
        <p:txBody>
          <a:bodyPr/>
          <a:lstStyle/>
          <a:p>
            <a:r>
              <a:rPr lang="en-US" smtClean="0"/>
              <a:t>Remaining Properties:</a:t>
            </a:r>
          </a:p>
        </p:txBody>
      </p:sp>
      <p:sp>
        <p:nvSpPr>
          <p:cNvPr id="62467" name="Content Placeholder 5"/>
          <p:cNvSpPr>
            <a:spLocks noGrp="1"/>
          </p:cNvSpPr>
          <p:nvPr>
            <p:ph idx="1"/>
          </p:nvPr>
        </p:nvSpPr>
        <p:spPr/>
        <p:txBody>
          <a:bodyPr/>
          <a:lstStyle/>
          <a:p>
            <a:r>
              <a:rPr lang="en-US" smtClean="0"/>
              <a:t>Examples of the three remaining properties:</a:t>
            </a:r>
          </a:p>
        </p:txBody>
      </p:sp>
      <p:sp>
        <p:nvSpPr>
          <p:cNvPr id="7" name="TextBox 6"/>
          <p:cNvSpPr txBox="1"/>
          <p:nvPr/>
        </p:nvSpPr>
        <p:spPr>
          <a:xfrm>
            <a:off x="1905000" y="2667000"/>
            <a:ext cx="5307013" cy="2954338"/>
          </a:xfrm>
          <a:prstGeom prst="rect">
            <a:avLst/>
          </a:prstGeom>
          <a:solidFill>
            <a:schemeClr val="accent4">
              <a:lumMod val="60000"/>
              <a:lumOff val="40000"/>
            </a:schemeClr>
          </a:solidFill>
          <a:ln w="31750">
            <a:solidFill>
              <a:schemeClr val="accent4">
                <a:lumMod val="75000"/>
              </a:schemeClr>
            </a:solidFill>
          </a:ln>
        </p:spPr>
        <p:txBody>
          <a:bodyPr>
            <a:spAutoFit/>
          </a:bodyPr>
          <a:lstStyle/>
          <a:p>
            <a:pPr>
              <a:spcBef>
                <a:spcPts val="1200"/>
              </a:spcBef>
              <a:defRPr/>
            </a:pPr>
            <a:r>
              <a:rPr lang="en-US" dirty="0">
                <a:latin typeface="Arial" pitchFamily="-1" charset="0"/>
              </a:rPr>
              <a:t> 11 mod 8 = 3; 15 mod 8 = 7</a:t>
            </a:r>
          </a:p>
          <a:p>
            <a:pPr>
              <a:spcBef>
                <a:spcPts val="1200"/>
              </a:spcBef>
              <a:defRPr/>
            </a:pPr>
            <a:r>
              <a:rPr lang="en-US" dirty="0">
                <a:latin typeface="Arial" pitchFamily="-1" charset="0"/>
              </a:rPr>
              <a:t>[(11 mod 8) + (15 mod 8)] mod 8 = 10 mod 8 = 2</a:t>
            </a:r>
          </a:p>
          <a:p>
            <a:pPr>
              <a:spcBef>
                <a:spcPts val="1200"/>
              </a:spcBef>
              <a:defRPr/>
            </a:pPr>
            <a:r>
              <a:rPr lang="en-US" dirty="0">
                <a:latin typeface="Arial" pitchFamily="-1" charset="0"/>
              </a:rPr>
              <a:t>(11 + 15) mod 8 =  26 mod 8 = 2</a:t>
            </a:r>
          </a:p>
          <a:p>
            <a:pPr>
              <a:spcBef>
                <a:spcPts val="1200"/>
              </a:spcBef>
              <a:defRPr/>
            </a:pPr>
            <a:r>
              <a:rPr lang="en-US" dirty="0">
                <a:latin typeface="Arial" pitchFamily="-1" charset="0"/>
              </a:rPr>
              <a:t>[(11 mod 8) - (15 mod 8)] mod 8 = - 4 mod 8 = 4</a:t>
            </a:r>
          </a:p>
          <a:p>
            <a:pPr>
              <a:spcBef>
                <a:spcPts val="1200"/>
              </a:spcBef>
              <a:defRPr/>
            </a:pPr>
            <a:r>
              <a:rPr lang="en-US" dirty="0">
                <a:latin typeface="Arial" pitchFamily="-1" charset="0"/>
              </a:rPr>
              <a:t>(11 -  15) mod 8 = - 4 mod 8 =  4</a:t>
            </a:r>
          </a:p>
          <a:p>
            <a:pPr>
              <a:spcBef>
                <a:spcPts val="1200"/>
              </a:spcBef>
              <a:defRPr/>
            </a:pPr>
            <a:r>
              <a:rPr lang="en-US" dirty="0">
                <a:latin typeface="Arial" pitchFamily="-1" charset="0"/>
              </a:rPr>
              <a:t>[(11 mod 8) *  (15 mod 8)] mod 8 =  21 mod 8 = 5</a:t>
            </a:r>
          </a:p>
          <a:p>
            <a:pPr>
              <a:spcBef>
                <a:spcPts val="1200"/>
              </a:spcBef>
              <a:defRPr/>
            </a:pPr>
            <a:r>
              <a:rPr lang="en-US" dirty="0">
                <a:latin typeface="Arial" pitchFamily="-1" charset="0"/>
              </a:rPr>
              <a:t>(11 * 15) mod 8 = 165 mod 8 =  5</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smtClean="0"/>
              <a:t>Table 4.2(a)</a:t>
            </a:r>
            <a:br>
              <a:rPr lang="en-US" smtClean="0"/>
            </a:br>
            <a:r>
              <a:rPr lang="en-US" smtClean="0"/>
              <a:t>Arithmetic Modulo 8</a:t>
            </a:r>
          </a:p>
        </p:txBody>
      </p:sp>
      <p:pic>
        <p:nvPicPr>
          <p:cNvPr id="64515" name="Picture 2"/>
          <p:cNvPicPr>
            <a:picLocks noChangeAspect="1"/>
          </p:cNvPicPr>
          <p:nvPr/>
        </p:nvPicPr>
        <p:blipFill>
          <a:blip r:embed="rId3"/>
          <a:srcRect r="36000"/>
          <a:stretch>
            <a:fillRect/>
          </a:stretch>
        </p:blipFill>
        <p:spPr bwMode="auto">
          <a:xfrm>
            <a:off x="334963" y="1600200"/>
            <a:ext cx="8351837" cy="5356225"/>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6562" name="Title 1"/>
          <p:cNvSpPr>
            <a:spLocks noGrp="1"/>
          </p:cNvSpPr>
          <p:nvPr>
            <p:ph type="title"/>
          </p:nvPr>
        </p:nvSpPr>
        <p:spPr>
          <a:xfrm>
            <a:off x="0" y="39688"/>
            <a:ext cx="9144000" cy="1412875"/>
          </a:xfrm>
        </p:spPr>
        <p:txBody>
          <a:bodyPr/>
          <a:lstStyle/>
          <a:p>
            <a:r>
              <a:rPr lang="en-US" smtClean="0"/>
              <a:t>Table 4.2(b)</a:t>
            </a:r>
            <a:br>
              <a:rPr lang="en-US" smtClean="0"/>
            </a:br>
            <a:r>
              <a:rPr lang="en-US" sz="4800" smtClean="0"/>
              <a:t>Multiplication Modulo 8</a:t>
            </a:r>
            <a:endParaRPr lang="en-US" smtClean="0"/>
          </a:p>
        </p:txBody>
      </p:sp>
      <p:pic>
        <p:nvPicPr>
          <p:cNvPr id="66563" name="Picture 2"/>
          <p:cNvPicPr>
            <a:picLocks noChangeAspect="1"/>
          </p:cNvPicPr>
          <p:nvPr/>
        </p:nvPicPr>
        <p:blipFill>
          <a:blip r:embed="rId3"/>
          <a:srcRect r="36151"/>
          <a:stretch>
            <a:fillRect/>
          </a:stretch>
        </p:blipFill>
        <p:spPr bwMode="auto">
          <a:xfrm>
            <a:off x="381000" y="1676400"/>
            <a:ext cx="8305800" cy="5414963"/>
          </a:xfrm>
          <a:prstGeom prst="rect">
            <a:avLst/>
          </a:prstGeom>
          <a:noFill/>
          <a:ln w="9525">
            <a:noFill/>
            <a:miter lim="800000"/>
            <a:headEnd/>
            <a:tailEnd/>
          </a:ln>
        </p:spPr>
      </p:pic>
    </p:spTree>
  </p:cSld>
  <p:clrMapOvr>
    <a:masterClrMapping/>
  </p:clrMapOvr>
  <p:transition spd="med">
    <p:wipe dir="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 name="Title 12"/>
          <p:cNvSpPr>
            <a:spLocks noGrp="1"/>
          </p:cNvSpPr>
          <p:nvPr>
            <p:ph type="ctrTitle"/>
          </p:nvPr>
        </p:nvSpPr>
        <p:spPr>
          <a:xfrm>
            <a:off x="1854200" y="3694113"/>
            <a:ext cx="5446713" cy="1470025"/>
          </a:xfrm>
        </p:spPr>
        <p:txBody>
          <a:bodyPr rtlCol="0">
            <a:noAutofit/>
          </a:bodyPr>
          <a:lstStyle/>
          <a:p>
            <a:pPr fontAlgn="auto">
              <a:spcAft>
                <a:spcPts val="0"/>
              </a:spcAft>
              <a:defRPr/>
            </a:pPr>
            <a:r>
              <a:rPr lang="en-US" dirty="0" smtClean="0">
                <a:ea typeface="+mj-ea"/>
                <a:cs typeface="+mj-cs"/>
              </a:rPr>
              <a:t>Chapter 4</a:t>
            </a:r>
            <a:endParaRPr lang="en-US" dirty="0">
              <a:ea typeface="+mj-ea"/>
              <a:cs typeface="+mj-cs"/>
            </a:endParaRPr>
          </a:p>
        </p:txBody>
      </p:sp>
      <p:sp>
        <p:nvSpPr>
          <p:cNvPr id="31747" name="Subtitle 13"/>
          <p:cNvSpPr>
            <a:spLocks noGrp="1"/>
          </p:cNvSpPr>
          <p:nvPr>
            <p:ph type="subTitle" idx="1"/>
          </p:nvPr>
        </p:nvSpPr>
        <p:spPr>
          <a:xfrm>
            <a:off x="1524000" y="5203825"/>
            <a:ext cx="6096000" cy="852488"/>
          </a:xfrm>
        </p:spPr>
        <p:txBody>
          <a:bodyPr>
            <a:normAutofit fontScale="85000" lnSpcReduction="20000"/>
          </a:bodyPr>
          <a:lstStyle/>
          <a:p>
            <a:r>
              <a:rPr lang="en-US" sz="3600" smtClean="0"/>
              <a:t>Basic Concepts in Number Theory and Finite Fields</a:t>
            </a:r>
          </a:p>
        </p:txBody>
      </p:sp>
      <p:pic>
        <p:nvPicPr>
          <p:cNvPr id="4" name="Picture Placeholder 4" descr="crypto.jpg"/>
          <p:cNvPicPr>
            <a:picLocks noChangeAspect="1"/>
          </p:cNvPicPr>
          <p:nvPr/>
        </p:nvPicPr>
        <p:blipFill>
          <a:blip r:embed="rId3">
            <a:alphaModFix/>
            <a:lum bright="28000"/>
          </a:blip>
          <a:srcRect l="-16674" t="-1111" r="-18211" b="44444"/>
          <a:stretch>
            <a:fillRect/>
          </a:stretch>
        </p:blipFill>
        <p:spPr bwMode="auto">
          <a:xfrm>
            <a:off x="3581400" y="1447800"/>
            <a:ext cx="2109547" cy="1209027"/>
          </a:xfrm>
          <a:prstGeom prst="ellipse">
            <a:avLst/>
          </a:prstGeom>
          <a:solidFill>
            <a:schemeClr val="bg1">
              <a:lumMod val="85000"/>
            </a:schemeClr>
          </a:solidFill>
          <a:ln w="101600">
            <a:noFill/>
            <a:miter lim="800000"/>
            <a:headEnd/>
            <a:tailEnd/>
          </a:ln>
          <a:effectLst>
            <a:innerShdw blurRad="762000">
              <a:schemeClr val="accent1">
                <a:alpha val="80000"/>
              </a:schemeClr>
            </a:innerShdw>
            <a:softEdge rad="76200"/>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8610" name="Title 1"/>
          <p:cNvSpPr>
            <a:spLocks noGrp="1"/>
          </p:cNvSpPr>
          <p:nvPr>
            <p:ph type="title"/>
          </p:nvPr>
        </p:nvSpPr>
        <p:spPr>
          <a:xfrm>
            <a:off x="228600" y="1752600"/>
            <a:ext cx="3886200" cy="4038600"/>
          </a:xfrm>
        </p:spPr>
        <p:txBody>
          <a:bodyPr/>
          <a:lstStyle/>
          <a:p>
            <a:r>
              <a:rPr lang="en-US" sz="4800" smtClean="0"/>
              <a:t>Table 4.2(c)</a:t>
            </a:r>
            <a:br>
              <a:rPr lang="en-US" sz="4800" smtClean="0"/>
            </a:br>
            <a:r>
              <a:rPr lang="en-US" sz="4800" smtClean="0"/>
              <a:t/>
            </a:r>
            <a:br>
              <a:rPr lang="en-US" sz="4800" smtClean="0"/>
            </a:br>
            <a:r>
              <a:rPr lang="en-US" sz="4800" smtClean="0"/>
              <a:t>Additive </a:t>
            </a:r>
            <a:br>
              <a:rPr lang="en-US" sz="4800" smtClean="0"/>
            </a:br>
            <a:r>
              <a:rPr lang="en-US" sz="4800" smtClean="0"/>
              <a:t>and </a:t>
            </a:r>
            <a:br>
              <a:rPr lang="en-US" sz="4800" smtClean="0"/>
            </a:br>
            <a:r>
              <a:rPr lang="en-US" sz="4800" smtClean="0"/>
              <a:t>Multiplicative Inverses </a:t>
            </a:r>
            <a:br>
              <a:rPr lang="en-US" sz="4800" smtClean="0"/>
            </a:br>
            <a:r>
              <a:rPr lang="en-US" sz="4800" smtClean="0"/>
              <a:t>Modulo 8</a:t>
            </a:r>
          </a:p>
        </p:txBody>
      </p:sp>
      <p:pic>
        <p:nvPicPr>
          <p:cNvPr id="68611" name="Picture 2"/>
          <p:cNvPicPr>
            <a:picLocks noChangeAspect="1"/>
          </p:cNvPicPr>
          <p:nvPr/>
        </p:nvPicPr>
        <p:blipFill>
          <a:blip r:embed="rId3"/>
          <a:srcRect r="76820"/>
          <a:stretch>
            <a:fillRect/>
          </a:stretch>
        </p:blipFill>
        <p:spPr bwMode="auto">
          <a:xfrm>
            <a:off x="5062538" y="179388"/>
            <a:ext cx="3700462" cy="6678612"/>
          </a:xfrm>
          <a:prstGeom prst="rect">
            <a:avLst/>
          </a:prstGeom>
          <a:noFill/>
          <a:ln w="9525">
            <a:noFill/>
            <a:miter lim="800000"/>
            <a:headEnd/>
            <a:tailEnd/>
          </a:ln>
        </p:spPr>
      </p:pic>
    </p:spTree>
  </p:cSld>
  <p:clrMapOvr>
    <a:masterClrMapping/>
  </p:clrMapOvr>
  <p:transition>
    <p:dissolv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0658" name="Title 1"/>
          <p:cNvSpPr>
            <a:spLocks noGrp="1"/>
          </p:cNvSpPr>
          <p:nvPr>
            <p:ph type="title"/>
          </p:nvPr>
        </p:nvSpPr>
        <p:spPr>
          <a:xfrm>
            <a:off x="0" y="39688"/>
            <a:ext cx="9144000" cy="1412875"/>
          </a:xfrm>
        </p:spPr>
        <p:txBody>
          <a:bodyPr/>
          <a:lstStyle/>
          <a:p>
            <a:r>
              <a:rPr lang="en-AU" sz="4800" smtClean="0"/>
              <a:t>Table 4.3</a:t>
            </a:r>
            <a:br>
              <a:rPr lang="en-AU" sz="4800" smtClean="0"/>
            </a:br>
            <a:r>
              <a:rPr lang="en-AU" sz="3200" smtClean="0"/>
              <a:t>Properties of Modular Arithmetic for Integers in Z</a:t>
            </a:r>
            <a:r>
              <a:rPr lang="en-AU" sz="3200" baseline="-25000" smtClean="0"/>
              <a:t>n</a:t>
            </a:r>
            <a:endParaRPr lang="en-US" sz="4400" baseline="-25000" smtClean="0"/>
          </a:p>
        </p:txBody>
      </p:sp>
      <p:pic>
        <p:nvPicPr>
          <p:cNvPr id="70659" name="Picture 5"/>
          <p:cNvPicPr>
            <a:picLocks noChangeAspect="1"/>
          </p:cNvPicPr>
          <p:nvPr/>
        </p:nvPicPr>
        <p:blipFill>
          <a:blip r:embed="rId3"/>
          <a:srcRect/>
          <a:stretch>
            <a:fillRect/>
          </a:stretch>
        </p:blipFill>
        <p:spPr bwMode="auto">
          <a:xfrm>
            <a:off x="144463" y="2286000"/>
            <a:ext cx="8999537" cy="3962400"/>
          </a:xfrm>
          <a:prstGeom prst="rect">
            <a:avLst/>
          </a:prstGeom>
          <a:noFill/>
          <a:ln w="9525">
            <a:noFill/>
            <a:miter lim="800000"/>
            <a:headEnd/>
            <a:tailEnd/>
          </a:ln>
        </p:spPr>
      </p:pic>
    </p:spTree>
  </p:cSld>
  <p:clrMapOvr>
    <a:masterClrMapping/>
  </p:clrMapOvr>
  <p:transition spd="med">
    <p:wipe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2706" name="Title 1"/>
          <p:cNvSpPr>
            <a:spLocks noGrp="1"/>
          </p:cNvSpPr>
          <p:nvPr>
            <p:ph type="title"/>
          </p:nvPr>
        </p:nvSpPr>
        <p:spPr>
          <a:xfrm>
            <a:off x="0" y="39688"/>
            <a:ext cx="9144000" cy="1412875"/>
          </a:xfrm>
        </p:spPr>
        <p:txBody>
          <a:bodyPr/>
          <a:lstStyle/>
          <a:p>
            <a:r>
              <a:rPr lang="en-US" smtClean="0"/>
              <a:t>Table 4.4</a:t>
            </a:r>
            <a:br>
              <a:rPr lang="en-US" smtClean="0"/>
            </a:br>
            <a:r>
              <a:rPr lang="en-US" sz="4000" smtClean="0"/>
              <a:t>Extended Euclidean Algorithm Example</a:t>
            </a:r>
            <a:endParaRPr lang="en-US" smtClean="0"/>
          </a:p>
        </p:txBody>
      </p:sp>
      <p:pic>
        <p:nvPicPr>
          <p:cNvPr id="72707" name="Picture 4"/>
          <p:cNvPicPr>
            <a:picLocks noChangeAspect="1"/>
          </p:cNvPicPr>
          <p:nvPr/>
        </p:nvPicPr>
        <p:blipFill>
          <a:blip r:embed="rId3"/>
          <a:srcRect/>
          <a:stretch>
            <a:fillRect/>
          </a:stretch>
        </p:blipFill>
        <p:spPr bwMode="auto">
          <a:xfrm>
            <a:off x="152400" y="2514600"/>
            <a:ext cx="8829675" cy="3298825"/>
          </a:xfrm>
          <a:prstGeom prst="rect">
            <a:avLst/>
          </a:prstGeom>
          <a:noFill/>
          <a:ln w="9525">
            <a:noFill/>
            <a:miter lim="800000"/>
            <a:headEnd/>
            <a:tailEnd/>
          </a:ln>
        </p:spPr>
      </p:pic>
      <p:sp>
        <p:nvSpPr>
          <p:cNvPr id="72708" name="TextBox 5"/>
          <p:cNvSpPr txBox="1">
            <a:spLocks noChangeArrowheads="1"/>
          </p:cNvSpPr>
          <p:nvPr/>
        </p:nvSpPr>
        <p:spPr bwMode="auto">
          <a:xfrm>
            <a:off x="419100" y="6261100"/>
            <a:ext cx="3365500" cy="646113"/>
          </a:xfrm>
          <a:prstGeom prst="rect">
            <a:avLst/>
          </a:prstGeom>
          <a:noFill/>
          <a:ln w="9525">
            <a:noFill/>
            <a:miter lim="800000"/>
            <a:headEnd/>
            <a:tailEnd/>
          </a:ln>
        </p:spPr>
        <p:txBody>
          <a:bodyPr>
            <a:prstTxWarp prst="textNoShape">
              <a:avLst/>
            </a:prstTxWarp>
            <a:spAutoFit/>
          </a:bodyPr>
          <a:lstStyle/>
          <a:p>
            <a:r>
              <a:rPr lang="en-US"/>
              <a:t>Result: </a:t>
            </a:r>
            <a:r>
              <a:rPr lang="en-US" i="1"/>
              <a:t>d</a:t>
            </a:r>
            <a:r>
              <a:rPr lang="en-US"/>
              <a:t> = 1; </a:t>
            </a:r>
            <a:r>
              <a:rPr lang="en-US" i="1"/>
              <a:t>x</a:t>
            </a:r>
            <a:r>
              <a:rPr lang="en-US"/>
              <a:t> = –111; </a:t>
            </a:r>
            <a:r>
              <a:rPr lang="en-US" i="1"/>
              <a:t>y</a:t>
            </a:r>
            <a:r>
              <a:rPr lang="en-US"/>
              <a:t> = 355</a:t>
            </a:r>
          </a:p>
          <a:p>
            <a:endParaRPr lang="en-US"/>
          </a:p>
        </p:txBody>
      </p:sp>
    </p:spTree>
  </p:cSld>
  <p:clrMapOvr>
    <a:masterClrMapping/>
  </p:clrMapOvr>
  <p:transition spd="med">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smtClean="0"/>
              <a:t>Groups</a:t>
            </a:r>
            <a:endParaRPr lang="en-AU" smtClean="0"/>
          </a:p>
        </p:txBody>
      </p:sp>
      <p:sp>
        <p:nvSpPr>
          <p:cNvPr id="47107" name="Rectangle 3"/>
          <p:cNvSpPr>
            <a:spLocks noGrp="1" noChangeArrowheads="1"/>
          </p:cNvSpPr>
          <p:nvPr>
            <p:ph idx="1"/>
          </p:nvPr>
        </p:nvSpPr>
        <p:spPr>
          <a:xfrm>
            <a:off x="792163" y="1762125"/>
            <a:ext cx="7894637" cy="4867275"/>
          </a:xfrm>
        </p:spPr>
        <p:txBody>
          <a:bodyPr rtlCol="0">
            <a:normAutofit fontScale="70000" lnSpcReduction="20000"/>
          </a:bodyPr>
          <a:lstStyle/>
          <a:p>
            <a:pPr fontAlgn="auto">
              <a:lnSpc>
                <a:spcPct val="110000"/>
              </a:lnSpc>
              <a:spcBef>
                <a:spcPts val="1300"/>
              </a:spcBef>
              <a:spcAft>
                <a:spcPts val="0"/>
              </a:spcAft>
              <a:buClr>
                <a:schemeClr val="accent1">
                  <a:lumMod val="60000"/>
                  <a:lumOff val="40000"/>
                </a:schemeClr>
              </a:buClr>
              <a:buFont typeface="Candara" pitchFamily="34" charset="0"/>
              <a:buChar char="•"/>
              <a:defRPr/>
            </a:pPr>
            <a:r>
              <a:rPr lang="en-US" dirty="0" smtClean="0">
                <a:ea typeface="+mn-ea"/>
                <a:cs typeface="+mn-cs"/>
              </a:rPr>
              <a:t> A set of elements with a binary operation denoted by </a:t>
            </a:r>
            <a:r>
              <a:rPr lang="en-US" dirty="0" smtClean="0">
                <a:latin typeface="Wingdings"/>
                <a:ea typeface="Wingdings"/>
                <a:cs typeface="Wingdings"/>
              </a:rPr>
              <a:t></a:t>
            </a:r>
            <a:r>
              <a:rPr lang="en-US" dirty="0" smtClean="0">
                <a:ea typeface="+mn-ea"/>
                <a:cs typeface="+mn-cs"/>
              </a:rPr>
              <a:t>  that associates to each ordered pair (</a:t>
            </a:r>
            <a:r>
              <a:rPr lang="en-US" i="1" dirty="0" smtClean="0">
                <a:ea typeface="+mn-ea"/>
                <a:cs typeface="+mn-cs"/>
              </a:rPr>
              <a:t>a,b</a:t>
            </a:r>
            <a:r>
              <a:rPr lang="en-US" dirty="0" smtClean="0">
                <a:ea typeface="+mn-ea"/>
                <a:cs typeface="+mn-cs"/>
              </a:rPr>
              <a:t>) of elements in </a:t>
            </a:r>
            <a:r>
              <a:rPr lang="en-US" i="1" dirty="0" smtClean="0">
                <a:ea typeface="+mn-ea"/>
                <a:cs typeface="+mn-cs"/>
              </a:rPr>
              <a:t>G</a:t>
            </a:r>
            <a:r>
              <a:rPr lang="en-US" dirty="0" smtClean="0">
                <a:ea typeface="+mn-ea"/>
                <a:cs typeface="+mn-cs"/>
              </a:rPr>
              <a:t> an element     (</a:t>
            </a:r>
            <a:r>
              <a:rPr lang="en-US" i="1" dirty="0" smtClean="0">
                <a:ea typeface="+mn-ea"/>
                <a:cs typeface="+mn-cs"/>
              </a:rPr>
              <a:t>a </a:t>
            </a:r>
            <a:r>
              <a:rPr lang="en-US" dirty="0" smtClean="0">
                <a:latin typeface="Wingdings"/>
                <a:ea typeface="Wingdings"/>
                <a:cs typeface="Wingdings"/>
              </a:rPr>
              <a:t></a:t>
            </a:r>
            <a:r>
              <a:rPr lang="en-US" i="1" dirty="0" smtClean="0">
                <a:ea typeface="+mn-ea"/>
                <a:cs typeface="+mn-cs"/>
              </a:rPr>
              <a:t> b </a:t>
            </a:r>
            <a:r>
              <a:rPr lang="en-US" dirty="0" smtClean="0">
                <a:ea typeface="+mn-ea"/>
                <a:cs typeface="+mn-cs"/>
              </a:rPr>
              <a:t>) in </a:t>
            </a:r>
            <a:r>
              <a:rPr lang="en-US" i="1" dirty="0" smtClean="0">
                <a:ea typeface="+mn-ea"/>
                <a:cs typeface="+mn-cs"/>
              </a:rPr>
              <a:t>G</a:t>
            </a:r>
            <a:r>
              <a:rPr lang="en-US" dirty="0" smtClean="0">
                <a:ea typeface="+mn-ea"/>
                <a:cs typeface="+mn-cs"/>
              </a:rPr>
              <a:t> , such that the following axioms are obeyed:</a:t>
            </a:r>
          </a:p>
          <a:p>
            <a:pPr lvl="1" fontAlgn="auto">
              <a:spcBef>
                <a:spcPts val="1300"/>
              </a:spcBef>
              <a:spcAft>
                <a:spcPts val="0"/>
              </a:spcAft>
              <a:buFont typeface="Candara" pitchFamily="34" charset="0"/>
              <a:buChar char="•"/>
              <a:defRPr/>
            </a:pPr>
            <a:r>
              <a:rPr lang="en-US" dirty="0" smtClean="0">
                <a:ea typeface="+mn-ea"/>
              </a:rPr>
              <a:t>(A1) Closure: </a:t>
            </a:r>
          </a:p>
          <a:p>
            <a:pPr lvl="2" fontAlgn="auto">
              <a:spcBef>
                <a:spcPts val="1300"/>
              </a:spcBef>
              <a:spcAft>
                <a:spcPts val="0"/>
              </a:spcAft>
              <a:buClr>
                <a:schemeClr val="accent1">
                  <a:lumMod val="60000"/>
                  <a:lumOff val="40000"/>
                </a:schemeClr>
              </a:buClr>
              <a:buFont typeface="Candara" pitchFamily="34" charset="0"/>
              <a:buChar char="•"/>
              <a:defRPr/>
            </a:pPr>
            <a:r>
              <a:rPr lang="en-US" dirty="0" smtClean="0">
                <a:ea typeface="+mn-ea"/>
              </a:rPr>
              <a:t>If </a:t>
            </a:r>
            <a:r>
              <a:rPr lang="en-US" i="1" dirty="0" smtClean="0">
                <a:ea typeface="+mn-ea"/>
              </a:rPr>
              <a:t>a</a:t>
            </a:r>
            <a:r>
              <a:rPr lang="en-US" dirty="0" smtClean="0">
                <a:ea typeface="+mn-ea"/>
              </a:rPr>
              <a:t> and </a:t>
            </a:r>
            <a:r>
              <a:rPr lang="en-US" i="1" dirty="0" smtClean="0">
                <a:ea typeface="+mn-ea"/>
              </a:rPr>
              <a:t>b</a:t>
            </a:r>
            <a:r>
              <a:rPr lang="en-US" dirty="0" smtClean="0">
                <a:ea typeface="+mn-ea"/>
              </a:rPr>
              <a:t> belong to </a:t>
            </a:r>
            <a:r>
              <a:rPr lang="en-US" i="1" dirty="0" smtClean="0">
                <a:ea typeface="+mn-ea"/>
              </a:rPr>
              <a:t>G</a:t>
            </a:r>
            <a:r>
              <a:rPr lang="en-US" dirty="0" smtClean="0">
                <a:ea typeface="+mn-ea"/>
              </a:rPr>
              <a:t>, then </a:t>
            </a:r>
            <a:r>
              <a:rPr lang="en-US" i="1" dirty="0" smtClean="0">
                <a:ea typeface="+mn-ea"/>
              </a:rPr>
              <a:t>a </a:t>
            </a:r>
            <a:r>
              <a:rPr lang="en-US" dirty="0" smtClean="0">
                <a:latin typeface="Wingdings"/>
                <a:ea typeface="Wingdings"/>
                <a:cs typeface="Wingdings"/>
              </a:rPr>
              <a:t></a:t>
            </a:r>
            <a:r>
              <a:rPr lang="en-US" i="1" dirty="0" smtClean="0">
                <a:ea typeface="+mn-ea"/>
              </a:rPr>
              <a:t> b</a:t>
            </a:r>
            <a:r>
              <a:rPr lang="en-US" dirty="0" smtClean="0">
                <a:ea typeface="+mn-ea"/>
              </a:rPr>
              <a:t> is also in </a:t>
            </a:r>
            <a:r>
              <a:rPr lang="en-US" i="1" dirty="0" smtClean="0">
                <a:ea typeface="+mn-ea"/>
              </a:rPr>
              <a:t>G</a:t>
            </a:r>
          </a:p>
          <a:p>
            <a:pPr lvl="1" fontAlgn="auto">
              <a:spcBef>
                <a:spcPts val="1300"/>
              </a:spcBef>
              <a:spcAft>
                <a:spcPts val="0"/>
              </a:spcAft>
              <a:buFont typeface="Candara" pitchFamily="34" charset="0"/>
              <a:buChar char="•"/>
              <a:defRPr/>
            </a:pPr>
            <a:r>
              <a:rPr lang="en-US" dirty="0" smtClean="0">
                <a:ea typeface="+mn-ea"/>
              </a:rPr>
              <a:t>(A2) Associative: </a:t>
            </a:r>
          </a:p>
          <a:p>
            <a:pPr lvl="2" fontAlgn="auto">
              <a:spcBef>
                <a:spcPts val="1300"/>
              </a:spcBef>
              <a:spcAft>
                <a:spcPts val="0"/>
              </a:spcAft>
              <a:buClr>
                <a:schemeClr val="accent1">
                  <a:lumMod val="60000"/>
                  <a:lumOff val="40000"/>
                </a:schemeClr>
              </a:buClr>
              <a:buFont typeface="Candara" pitchFamily="34" charset="0"/>
              <a:buChar char="•"/>
              <a:defRPr/>
            </a:pPr>
            <a:r>
              <a:rPr lang="en-US" i="1" dirty="0" smtClean="0">
                <a:ea typeface="+mn-ea"/>
              </a:rPr>
              <a:t>a </a:t>
            </a:r>
            <a:r>
              <a:rPr lang="en-US" dirty="0" smtClean="0">
                <a:latin typeface="Wingdings"/>
                <a:ea typeface="Wingdings"/>
                <a:cs typeface="Wingdings"/>
              </a:rPr>
              <a:t></a:t>
            </a:r>
            <a:r>
              <a:rPr lang="en-US" i="1" dirty="0" smtClean="0">
                <a:ea typeface="+mn-ea"/>
              </a:rPr>
              <a:t> (b </a:t>
            </a:r>
            <a:r>
              <a:rPr lang="en-US" dirty="0" smtClean="0">
                <a:latin typeface="Wingdings"/>
                <a:ea typeface="Wingdings"/>
                <a:cs typeface="Wingdings"/>
              </a:rPr>
              <a:t></a:t>
            </a:r>
            <a:r>
              <a:rPr lang="en-US" i="1" dirty="0" smtClean="0">
                <a:ea typeface="+mn-ea"/>
              </a:rPr>
              <a:t> c) = (a </a:t>
            </a:r>
            <a:r>
              <a:rPr lang="en-US" dirty="0" smtClean="0">
                <a:latin typeface="Wingdings"/>
                <a:ea typeface="Wingdings"/>
                <a:cs typeface="Wingdings"/>
              </a:rPr>
              <a:t></a:t>
            </a:r>
            <a:r>
              <a:rPr lang="en-US" i="1" dirty="0" smtClean="0">
                <a:ea typeface="+mn-ea"/>
              </a:rPr>
              <a:t> b) </a:t>
            </a:r>
            <a:r>
              <a:rPr lang="en-US" dirty="0" smtClean="0">
                <a:latin typeface="Wingdings"/>
                <a:ea typeface="Wingdings"/>
                <a:cs typeface="Wingdings"/>
              </a:rPr>
              <a:t></a:t>
            </a:r>
            <a:r>
              <a:rPr lang="en-US" i="1" dirty="0" smtClean="0">
                <a:ea typeface="+mn-ea"/>
              </a:rPr>
              <a:t> c </a:t>
            </a:r>
            <a:r>
              <a:rPr lang="en-US" dirty="0" smtClean="0">
                <a:ea typeface="+mn-ea"/>
              </a:rPr>
              <a:t>for all </a:t>
            </a:r>
            <a:r>
              <a:rPr lang="en-US" i="1" dirty="0" smtClean="0">
                <a:ea typeface="+mn-ea"/>
              </a:rPr>
              <a:t>a, b, c </a:t>
            </a:r>
            <a:r>
              <a:rPr lang="en-US" dirty="0" smtClean="0">
                <a:ea typeface="+mn-ea"/>
              </a:rPr>
              <a:t>in </a:t>
            </a:r>
            <a:r>
              <a:rPr lang="en-US" i="1" dirty="0" smtClean="0">
                <a:ea typeface="+mn-ea"/>
              </a:rPr>
              <a:t>G</a:t>
            </a:r>
          </a:p>
          <a:p>
            <a:pPr lvl="1" fontAlgn="auto">
              <a:spcBef>
                <a:spcPts val="1300"/>
              </a:spcBef>
              <a:spcAft>
                <a:spcPts val="0"/>
              </a:spcAft>
              <a:buFont typeface="Candara" pitchFamily="34" charset="0"/>
              <a:buChar char="•"/>
              <a:defRPr/>
            </a:pPr>
            <a:r>
              <a:rPr lang="en-US" dirty="0" smtClean="0">
                <a:ea typeface="+mn-ea"/>
              </a:rPr>
              <a:t>(A3) Identity element: </a:t>
            </a:r>
          </a:p>
          <a:p>
            <a:pPr lvl="2" fontAlgn="auto">
              <a:spcBef>
                <a:spcPts val="1300"/>
              </a:spcBef>
              <a:spcAft>
                <a:spcPts val="0"/>
              </a:spcAft>
              <a:buClr>
                <a:schemeClr val="accent1">
                  <a:lumMod val="60000"/>
                  <a:lumOff val="40000"/>
                </a:schemeClr>
              </a:buClr>
              <a:buFont typeface="Candara" pitchFamily="34" charset="0"/>
              <a:buChar char="•"/>
              <a:defRPr/>
            </a:pPr>
            <a:r>
              <a:rPr lang="en-US" dirty="0" smtClean="0">
                <a:ea typeface="+mn-ea"/>
              </a:rPr>
              <a:t>There is an element </a:t>
            </a:r>
            <a:r>
              <a:rPr lang="en-US" i="1" dirty="0" smtClean="0">
                <a:ea typeface="+mn-ea"/>
              </a:rPr>
              <a:t>e</a:t>
            </a:r>
            <a:r>
              <a:rPr lang="en-US" dirty="0" smtClean="0">
                <a:ea typeface="+mn-ea"/>
              </a:rPr>
              <a:t> in </a:t>
            </a:r>
            <a:r>
              <a:rPr lang="en-US" i="1" dirty="0" smtClean="0">
                <a:ea typeface="+mn-ea"/>
              </a:rPr>
              <a:t>G</a:t>
            </a:r>
            <a:r>
              <a:rPr lang="en-US" dirty="0" smtClean="0">
                <a:ea typeface="+mn-ea"/>
              </a:rPr>
              <a:t> such that </a:t>
            </a:r>
            <a:r>
              <a:rPr lang="en-US" i="1" dirty="0" smtClean="0">
                <a:ea typeface="+mn-ea"/>
              </a:rPr>
              <a:t>a </a:t>
            </a:r>
            <a:r>
              <a:rPr lang="en-US" dirty="0" smtClean="0">
                <a:latin typeface="Wingdings"/>
                <a:ea typeface="Wingdings"/>
                <a:cs typeface="Wingdings"/>
              </a:rPr>
              <a:t></a:t>
            </a:r>
            <a:r>
              <a:rPr lang="en-US" i="1" dirty="0" smtClean="0">
                <a:ea typeface="+mn-ea"/>
              </a:rPr>
              <a:t> e = e </a:t>
            </a:r>
            <a:r>
              <a:rPr lang="en-US" dirty="0" smtClean="0">
                <a:latin typeface="Wingdings"/>
                <a:ea typeface="Wingdings"/>
                <a:cs typeface="Wingdings"/>
              </a:rPr>
              <a:t></a:t>
            </a:r>
            <a:r>
              <a:rPr lang="en-US" i="1" dirty="0" smtClean="0">
                <a:ea typeface="+mn-ea"/>
              </a:rPr>
              <a:t> a = a </a:t>
            </a:r>
            <a:r>
              <a:rPr lang="en-US" dirty="0" smtClean="0">
                <a:ea typeface="+mn-ea"/>
              </a:rPr>
              <a:t>for all </a:t>
            </a:r>
            <a:r>
              <a:rPr lang="en-US" i="1" dirty="0" smtClean="0">
                <a:ea typeface="+mn-ea"/>
              </a:rPr>
              <a:t>a</a:t>
            </a:r>
            <a:r>
              <a:rPr lang="en-US" dirty="0" smtClean="0">
                <a:ea typeface="+mn-ea"/>
              </a:rPr>
              <a:t> in </a:t>
            </a:r>
            <a:r>
              <a:rPr lang="en-US" i="1" dirty="0" smtClean="0">
                <a:ea typeface="+mn-ea"/>
              </a:rPr>
              <a:t>G</a:t>
            </a:r>
          </a:p>
          <a:p>
            <a:pPr lvl="1" fontAlgn="auto">
              <a:spcBef>
                <a:spcPts val="1300"/>
              </a:spcBef>
              <a:spcAft>
                <a:spcPts val="0"/>
              </a:spcAft>
              <a:buFont typeface="Candara" pitchFamily="34" charset="0"/>
              <a:buChar char="•"/>
              <a:defRPr/>
            </a:pPr>
            <a:r>
              <a:rPr lang="en-US" dirty="0" smtClean="0">
                <a:ea typeface="+mn-ea"/>
              </a:rPr>
              <a:t>(A4) Inverse element: </a:t>
            </a:r>
          </a:p>
          <a:p>
            <a:pPr lvl="2" fontAlgn="auto">
              <a:spcAft>
                <a:spcPts val="0"/>
              </a:spcAft>
              <a:buClr>
                <a:schemeClr val="accent1">
                  <a:lumMod val="60000"/>
                  <a:lumOff val="40000"/>
                </a:schemeClr>
              </a:buClr>
              <a:buFont typeface="Candara" pitchFamily="34" charset="0"/>
              <a:buChar char="•"/>
              <a:defRPr/>
            </a:pPr>
            <a:r>
              <a:rPr lang="en-US" dirty="0" smtClean="0">
                <a:ea typeface="+mn-ea"/>
              </a:rPr>
              <a:t>For each </a:t>
            </a:r>
            <a:r>
              <a:rPr lang="en-US" i="1" dirty="0" smtClean="0">
                <a:ea typeface="+mn-ea"/>
              </a:rPr>
              <a:t>a</a:t>
            </a:r>
            <a:r>
              <a:rPr lang="en-US" dirty="0" smtClean="0">
                <a:ea typeface="+mn-ea"/>
              </a:rPr>
              <a:t> in </a:t>
            </a:r>
            <a:r>
              <a:rPr lang="en-US" i="1" dirty="0" smtClean="0">
                <a:ea typeface="+mn-ea"/>
              </a:rPr>
              <a:t>G</a:t>
            </a:r>
            <a:r>
              <a:rPr lang="en-US" dirty="0" smtClean="0">
                <a:ea typeface="+mn-ea"/>
              </a:rPr>
              <a:t>, there is an element </a:t>
            </a:r>
            <a:r>
              <a:rPr lang="en-US" i="1" dirty="0" smtClean="0">
                <a:ea typeface="+mn-ea"/>
              </a:rPr>
              <a:t>a</a:t>
            </a:r>
            <a:r>
              <a:rPr lang="en-US" dirty="0" smtClean="0">
                <a:ea typeface="+mn-ea"/>
              </a:rPr>
              <a:t> in </a:t>
            </a:r>
            <a:r>
              <a:rPr lang="en-US" i="1" dirty="0" smtClean="0">
                <a:ea typeface="+mn-ea"/>
              </a:rPr>
              <a:t>G </a:t>
            </a:r>
            <a:r>
              <a:rPr lang="en-US" dirty="0" smtClean="0">
                <a:ea typeface="+mn-ea"/>
              </a:rPr>
              <a:t>such that </a:t>
            </a:r>
            <a:r>
              <a:rPr lang="en-US" i="1" dirty="0" err="1" smtClean="0">
                <a:ea typeface="+mn-ea"/>
              </a:rPr>
              <a:t>a</a:t>
            </a:r>
            <a:r>
              <a:rPr lang="en-US" dirty="0" err="1" smtClean="0">
                <a:latin typeface="Wingdings"/>
                <a:ea typeface="Wingdings"/>
                <a:cs typeface="Wingdings"/>
              </a:rPr>
              <a:t></a:t>
            </a:r>
            <a:r>
              <a:rPr lang="en-US" i="1" dirty="0" err="1" smtClean="0">
                <a:ea typeface="+mn-ea"/>
              </a:rPr>
              <a:t>a</a:t>
            </a:r>
            <a:r>
              <a:rPr lang="en-US" i="1" dirty="0" smtClean="0">
                <a:ea typeface="+mn-ea"/>
              </a:rPr>
              <a:t> = a </a:t>
            </a:r>
            <a:r>
              <a:rPr lang="en-US" dirty="0" smtClean="0">
                <a:latin typeface="Wingdings"/>
                <a:ea typeface="Wingdings"/>
                <a:cs typeface="Wingdings"/>
              </a:rPr>
              <a:t></a:t>
            </a:r>
            <a:r>
              <a:rPr lang="en-US" i="1" dirty="0" smtClean="0">
                <a:ea typeface="+mn-ea"/>
              </a:rPr>
              <a:t> a = e</a:t>
            </a:r>
          </a:p>
          <a:p>
            <a:pPr lvl="1" fontAlgn="auto">
              <a:spcBef>
                <a:spcPts val="1300"/>
              </a:spcBef>
              <a:spcAft>
                <a:spcPts val="0"/>
              </a:spcAft>
              <a:buFont typeface="Candara" pitchFamily="34" charset="0"/>
              <a:buChar char="•"/>
              <a:defRPr/>
            </a:pPr>
            <a:r>
              <a:rPr lang="en-US" sz="2571" dirty="0" smtClean="0">
                <a:ea typeface="+mn-ea"/>
              </a:rPr>
              <a:t>(A5) Commutative: </a:t>
            </a:r>
          </a:p>
          <a:p>
            <a:pPr lvl="2" fontAlgn="auto">
              <a:spcAft>
                <a:spcPts val="0"/>
              </a:spcAft>
              <a:buClr>
                <a:schemeClr val="accent1">
                  <a:lumMod val="60000"/>
                  <a:lumOff val="40000"/>
                </a:schemeClr>
              </a:buClr>
              <a:buFont typeface="Candara" pitchFamily="34" charset="0"/>
              <a:buChar char="•"/>
              <a:defRPr/>
            </a:pPr>
            <a:r>
              <a:rPr lang="en-US" i="1" dirty="0" smtClean="0">
                <a:ea typeface="+mn-ea"/>
              </a:rPr>
              <a:t>a </a:t>
            </a:r>
            <a:r>
              <a:rPr lang="en-US" dirty="0" smtClean="0">
                <a:latin typeface="Wingdings"/>
                <a:ea typeface="Wingdings"/>
                <a:cs typeface="Wingdings"/>
              </a:rPr>
              <a:t></a:t>
            </a:r>
            <a:r>
              <a:rPr lang="en-US" i="1" dirty="0" smtClean="0">
                <a:ea typeface="+mn-ea"/>
              </a:rPr>
              <a:t> b = b </a:t>
            </a:r>
            <a:r>
              <a:rPr lang="en-US" dirty="0" smtClean="0">
                <a:latin typeface="Wingdings"/>
                <a:ea typeface="Wingdings"/>
                <a:cs typeface="Wingdings"/>
              </a:rPr>
              <a:t></a:t>
            </a:r>
            <a:r>
              <a:rPr lang="en-US" i="1" dirty="0" smtClean="0">
                <a:ea typeface="+mn-ea"/>
              </a:rPr>
              <a:t> a </a:t>
            </a:r>
            <a:r>
              <a:rPr lang="en-US" dirty="0" smtClean="0">
                <a:ea typeface="+mn-ea"/>
              </a:rPr>
              <a:t>for all </a:t>
            </a:r>
            <a:r>
              <a:rPr lang="en-US" i="1" dirty="0" smtClean="0">
                <a:ea typeface="+mn-ea"/>
              </a:rPr>
              <a:t>a, b </a:t>
            </a:r>
            <a:r>
              <a:rPr lang="en-US" dirty="0" smtClean="0">
                <a:ea typeface="+mn-ea"/>
              </a:rPr>
              <a:t>in </a:t>
            </a:r>
            <a:r>
              <a:rPr lang="en-US" i="1" dirty="0" smtClean="0">
                <a:ea typeface="+mn-ea"/>
              </a:rPr>
              <a:t>G</a:t>
            </a:r>
          </a:p>
          <a:p>
            <a:pPr lvl="2" fontAlgn="auto">
              <a:spcAft>
                <a:spcPts val="0"/>
              </a:spcAft>
              <a:buClr>
                <a:schemeClr val="accent1">
                  <a:lumMod val="60000"/>
                  <a:lumOff val="40000"/>
                </a:schemeClr>
              </a:buClr>
              <a:buFont typeface="Candara" pitchFamily="34" charset="0"/>
              <a:buNone/>
              <a:defRPr/>
            </a:pPr>
            <a:endParaRPr lang="en-AU" i="1" dirty="0" smtClean="0">
              <a:ea typeface="+mn-ea"/>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smtClean="0"/>
              <a:t>Cyclic Group</a:t>
            </a:r>
            <a:endParaRPr lang="en-AU" smtClean="0"/>
          </a:p>
        </p:txBody>
      </p:sp>
      <p:sp>
        <p:nvSpPr>
          <p:cNvPr id="49155" name="Rectangle 3"/>
          <p:cNvSpPr>
            <a:spLocks noGrp="1" noChangeArrowheads="1"/>
          </p:cNvSpPr>
          <p:nvPr>
            <p:ph idx="1"/>
          </p:nvPr>
        </p:nvSpPr>
        <p:spPr>
          <a:xfrm>
            <a:off x="792163" y="1762125"/>
            <a:ext cx="7570787" cy="4638675"/>
          </a:xfrm>
        </p:spPr>
        <p:txBody>
          <a:bodyPr rtlCol="0">
            <a:normAutofit fontScale="85000" lnSpcReduction="20000"/>
          </a:bodyPr>
          <a:lstStyle/>
          <a:p>
            <a:pPr fontAlgn="auto">
              <a:spcAft>
                <a:spcPts val="0"/>
              </a:spcAft>
              <a:buClr>
                <a:schemeClr val="accent1">
                  <a:lumMod val="60000"/>
                  <a:lumOff val="40000"/>
                </a:schemeClr>
              </a:buClr>
              <a:buFont typeface="Candara" pitchFamily="34" charset="0"/>
              <a:buChar char="•"/>
              <a:defRPr/>
            </a:pPr>
            <a:r>
              <a:rPr lang="en-US" dirty="0" smtClean="0">
                <a:ea typeface="+mn-ea"/>
                <a:cs typeface="+mn-cs"/>
              </a:rPr>
              <a:t>Exponentiation is defined within a group as a repeated application of the group operator, so that </a:t>
            </a:r>
            <a:r>
              <a:rPr lang="en-US" i="1" dirty="0" smtClean="0">
                <a:ea typeface="+mn-ea"/>
                <a:cs typeface="+mn-cs"/>
              </a:rPr>
              <a:t>a</a:t>
            </a:r>
            <a:r>
              <a:rPr lang="en-US" i="1" baseline="30000" dirty="0" smtClean="0">
                <a:ea typeface="+mn-ea"/>
                <a:cs typeface="+mn-cs"/>
              </a:rPr>
              <a:t>3</a:t>
            </a:r>
            <a:r>
              <a:rPr lang="en-US" i="1" dirty="0" smtClean="0">
                <a:ea typeface="+mn-ea"/>
                <a:cs typeface="+mn-cs"/>
              </a:rPr>
              <a:t> = </a:t>
            </a:r>
            <a:r>
              <a:rPr lang="en-US" i="1" dirty="0" err="1" smtClean="0">
                <a:ea typeface="+mn-ea"/>
                <a:cs typeface="+mn-cs"/>
              </a:rPr>
              <a:t>a</a:t>
            </a:r>
            <a:r>
              <a:rPr lang="en-US" dirty="0" err="1" smtClean="0">
                <a:latin typeface="Wingdings"/>
                <a:ea typeface="Wingdings"/>
                <a:cs typeface="Wingdings"/>
              </a:rPr>
              <a:t></a:t>
            </a:r>
            <a:r>
              <a:rPr lang="en-US" i="1" dirty="0" err="1" smtClean="0">
                <a:ea typeface="+mn-ea"/>
                <a:cs typeface="+mn-cs"/>
              </a:rPr>
              <a:t>a</a:t>
            </a:r>
            <a:r>
              <a:rPr lang="en-US" dirty="0" err="1" smtClean="0">
                <a:latin typeface="Wingdings"/>
                <a:ea typeface="Wingdings"/>
                <a:cs typeface="Wingdings"/>
              </a:rPr>
              <a:t></a:t>
            </a:r>
            <a:r>
              <a:rPr lang="en-US" i="1" dirty="0" err="1" smtClean="0">
                <a:ea typeface="+mn-ea"/>
                <a:cs typeface="+mn-cs"/>
              </a:rPr>
              <a:t>a</a:t>
            </a:r>
            <a:endParaRPr lang="en-AU" i="1" dirty="0" smtClean="0">
              <a:ea typeface="+mn-ea"/>
              <a:cs typeface="+mn-cs"/>
            </a:endParaRPr>
          </a:p>
          <a:p>
            <a:pPr fontAlgn="auto">
              <a:spcAft>
                <a:spcPts val="0"/>
              </a:spcAft>
              <a:buClr>
                <a:schemeClr val="accent1">
                  <a:lumMod val="60000"/>
                  <a:lumOff val="40000"/>
                </a:schemeClr>
              </a:buClr>
              <a:buFont typeface="Candara" pitchFamily="34" charset="0"/>
              <a:buChar char="•"/>
              <a:defRPr/>
            </a:pPr>
            <a:r>
              <a:rPr lang="en-US" dirty="0" smtClean="0">
                <a:ea typeface="+mn-ea"/>
                <a:cs typeface="+mn-cs"/>
              </a:rPr>
              <a:t>We define </a:t>
            </a:r>
            <a:r>
              <a:rPr lang="en-US" i="1" dirty="0" smtClean="0">
                <a:ea typeface="+mn-ea"/>
                <a:cs typeface="+mn-cs"/>
              </a:rPr>
              <a:t>a</a:t>
            </a:r>
            <a:r>
              <a:rPr lang="en-US" i="1" baseline="30000" dirty="0" smtClean="0">
                <a:ea typeface="+mn-ea"/>
                <a:cs typeface="+mn-cs"/>
              </a:rPr>
              <a:t>0</a:t>
            </a:r>
            <a:r>
              <a:rPr lang="en-US" i="1" dirty="0" smtClean="0">
                <a:ea typeface="+mn-ea"/>
                <a:cs typeface="+mn-cs"/>
              </a:rPr>
              <a:t> =  e </a:t>
            </a:r>
            <a:r>
              <a:rPr lang="en-US" dirty="0" smtClean="0">
                <a:ea typeface="+mn-ea"/>
                <a:cs typeface="+mn-cs"/>
              </a:rPr>
              <a:t>as the identity element, and </a:t>
            </a:r>
            <a:r>
              <a:rPr lang="en-US" i="1" dirty="0" smtClean="0">
                <a:ea typeface="+mn-ea"/>
                <a:cs typeface="+mn-cs"/>
              </a:rPr>
              <a:t>a</a:t>
            </a:r>
            <a:r>
              <a:rPr lang="en-US" i="1" baseline="30000" dirty="0" smtClean="0">
                <a:ea typeface="+mn-ea"/>
                <a:cs typeface="+mn-cs"/>
              </a:rPr>
              <a:t>-n</a:t>
            </a:r>
            <a:r>
              <a:rPr lang="en-US" i="1" dirty="0" smtClean="0">
                <a:ea typeface="+mn-ea"/>
                <a:cs typeface="+mn-cs"/>
              </a:rPr>
              <a:t> =  (a</a:t>
            </a:r>
            <a:r>
              <a:rPr lang="en-US" baseline="30000" dirty="0" smtClean="0">
                <a:ea typeface="+mn-ea"/>
                <a:cs typeface="+mn-cs"/>
              </a:rPr>
              <a:t>’</a:t>
            </a:r>
            <a:r>
              <a:rPr lang="en-US" dirty="0" smtClean="0">
                <a:ea typeface="+mn-ea"/>
                <a:cs typeface="+mn-cs"/>
              </a:rPr>
              <a:t>)</a:t>
            </a:r>
            <a:r>
              <a:rPr lang="en-US" i="1" baseline="30000" dirty="0" smtClean="0">
                <a:ea typeface="+mn-ea"/>
                <a:cs typeface="+mn-cs"/>
              </a:rPr>
              <a:t>n</a:t>
            </a:r>
            <a:r>
              <a:rPr lang="en-US" dirty="0" smtClean="0">
                <a:ea typeface="+mn-ea"/>
                <a:cs typeface="+mn-cs"/>
              </a:rPr>
              <a:t> , where </a:t>
            </a:r>
            <a:r>
              <a:rPr lang="en-US" i="1" dirty="0" smtClean="0">
                <a:ea typeface="+mn-ea"/>
                <a:cs typeface="+mn-cs"/>
              </a:rPr>
              <a:t>a</a:t>
            </a:r>
            <a:r>
              <a:rPr lang="en-US" i="1" baseline="30000" dirty="0" smtClean="0">
                <a:ea typeface="+mn-ea"/>
                <a:cs typeface="+mn-cs"/>
              </a:rPr>
              <a:t>’</a:t>
            </a:r>
            <a:r>
              <a:rPr lang="en-US" dirty="0" smtClean="0">
                <a:ea typeface="+mn-ea"/>
                <a:cs typeface="+mn-cs"/>
              </a:rPr>
              <a:t> is the inverse element of </a:t>
            </a:r>
            <a:r>
              <a:rPr lang="en-US" i="1" dirty="0" smtClean="0">
                <a:ea typeface="+mn-ea"/>
                <a:cs typeface="+mn-cs"/>
              </a:rPr>
              <a:t>a</a:t>
            </a:r>
            <a:r>
              <a:rPr lang="en-US" dirty="0" smtClean="0">
                <a:ea typeface="+mn-ea"/>
                <a:cs typeface="+mn-cs"/>
              </a:rPr>
              <a:t>  within the group</a:t>
            </a:r>
          </a:p>
          <a:p>
            <a:pPr fontAlgn="auto">
              <a:spcAft>
                <a:spcPts val="0"/>
              </a:spcAft>
              <a:buClr>
                <a:schemeClr val="accent1">
                  <a:lumMod val="60000"/>
                  <a:lumOff val="40000"/>
                </a:schemeClr>
              </a:buClr>
              <a:buFont typeface="Candara" pitchFamily="34" charset="0"/>
              <a:buChar char="•"/>
              <a:defRPr/>
            </a:pPr>
            <a:r>
              <a:rPr lang="en-US" dirty="0" smtClean="0">
                <a:ea typeface="+mn-ea"/>
                <a:cs typeface="+mn-cs"/>
              </a:rPr>
              <a:t>A group </a:t>
            </a:r>
            <a:r>
              <a:rPr lang="en-US" i="1" dirty="0" smtClean="0">
                <a:ea typeface="+mn-ea"/>
                <a:cs typeface="+mn-cs"/>
              </a:rPr>
              <a:t>G</a:t>
            </a:r>
            <a:r>
              <a:rPr lang="en-US" dirty="0" smtClean="0">
                <a:ea typeface="+mn-ea"/>
                <a:cs typeface="+mn-cs"/>
              </a:rPr>
              <a:t> is </a:t>
            </a:r>
            <a:r>
              <a:rPr lang="en-US" b="1" dirty="0" smtClean="0">
                <a:ea typeface="+mn-ea"/>
                <a:cs typeface="+mn-cs"/>
              </a:rPr>
              <a:t>cyclic</a:t>
            </a:r>
            <a:r>
              <a:rPr lang="en-US" dirty="0" smtClean="0">
                <a:ea typeface="+mn-ea"/>
                <a:cs typeface="+mn-cs"/>
              </a:rPr>
              <a:t> if every element of </a:t>
            </a:r>
            <a:r>
              <a:rPr lang="en-US" i="1" dirty="0" smtClean="0">
                <a:ea typeface="+mn-ea"/>
                <a:cs typeface="+mn-cs"/>
              </a:rPr>
              <a:t>G</a:t>
            </a:r>
            <a:r>
              <a:rPr lang="en-US" dirty="0" smtClean="0">
                <a:ea typeface="+mn-ea"/>
                <a:cs typeface="+mn-cs"/>
              </a:rPr>
              <a:t> is a power </a:t>
            </a:r>
            <a:r>
              <a:rPr lang="en-US" i="1" dirty="0" smtClean="0">
                <a:ea typeface="+mn-ea"/>
                <a:cs typeface="+mn-cs"/>
              </a:rPr>
              <a:t>a</a:t>
            </a:r>
            <a:r>
              <a:rPr lang="en-US" i="1" baseline="30000" dirty="0" smtClean="0">
                <a:ea typeface="+mn-ea"/>
                <a:cs typeface="+mn-cs"/>
              </a:rPr>
              <a:t>k</a:t>
            </a:r>
            <a:r>
              <a:rPr lang="en-US" dirty="0" smtClean="0">
                <a:ea typeface="+mn-ea"/>
                <a:cs typeface="+mn-cs"/>
              </a:rPr>
              <a:t> (</a:t>
            </a:r>
            <a:r>
              <a:rPr lang="en-US" i="1" dirty="0" smtClean="0">
                <a:ea typeface="+mn-ea"/>
                <a:cs typeface="+mn-cs"/>
              </a:rPr>
              <a:t>k </a:t>
            </a:r>
            <a:r>
              <a:rPr lang="en-US" dirty="0" smtClean="0">
                <a:ea typeface="+mn-ea"/>
                <a:cs typeface="+mn-cs"/>
              </a:rPr>
              <a:t>is an integer) of a fixed element</a:t>
            </a:r>
          </a:p>
          <a:p>
            <a:pPr fontAlgn="auto">
              <a:spcAft>
                <a:spcPts val="0"/>
              </a:spcAft>
              <a:buClr>
                <a:schemeClr val="accent1">
                  <a:lumMod val="60000"/>
                  <a:lumOff val="40000"/>
                </a:schemeClr>
              </a:buClr>
              <a:buFont typeface="Candara" pitchFamily="34" charset="0"/>
              <a:buChar char="•"/>
              <a:defRPr/>
            </a:pPr>
            <a:r>
              <a:rPr lang="en-US" dirty="0" smtClean="0">
                <a:ea typeface="+mn-ea"/>
                <a:cs typeface="+mn-cs"/>
              </a:rPr>
              <a:t>The element </a:t>
            </a:r>
            <a:r>
              <a:rPr lang="en-US" i="1" dirty="0" smtClean="0">
                <a:ea typeface="+mn-ea"/>
                <a:cs typeface="+mn-cs"/>
              </a:rPr>
              <a:t>a</a:t>
            </a:r>
            <a:r>
              <a:rPr lang="en-US" dirty="0" smtClean="0">
                <a:ea typeface="+mn-ea"/>
                <a:cs typeface="+mn-cs"/>
              </a:rPr>
              <a:t> is said to </a:t>
            </a:r>
            <a:r>
              <a:rPr lang="en-US" b="1" dirty="0" smtClean="0">
                <a:ea typeface="+mn-ea"/>
                <a:cs typeface="+mn-cs"/>
              </a:rPr>
              <a:t>generate</a:t>
            </a:r>
            <a:r>
              <a:rPr lang="en-US" dirty="0" smtClean="0">
                <a:ea typeface="+mn-ea"/>
                <a:cs typeface="+mn-cs"/>
              </a:rPr>
              <a:t> the group </a:t>
            </a:r>
            <a:r>
              <a:rPr lang="en-US" i="1" dirty="0" smtClean="0">
                <a:ea typeface="+mn-ea"/>
                <a:cs typeface="+mn-cs"/>
              </a:rPr>
              <a:t>G</a:t>
            </a:r>
            <a:r>
              <a:rPr lang="en-US" dirty="0" smtClean="0">
                <a:ea typeface="+mn-ea"/>
                <a:cs typeface="+mn-cs"/>
              </a:rPr>
              <a:t> or to be a </a:t>
            </a:r>
            <a:r>
              <a:rPr lang="en-US" b="1" dirty="0" smtClean="0">
                <a:ea typeface="+mn-ea"/>
                <a:cs typeface="+mn-cs"/>
              </a:rPr>
              <a:t>generator </a:t>
            </a:r>
            <a:r>
              <a:rPr lang="en-US" dirty="0" smtClean="0">
                <a:ea typeface="+mn-ea"/>
                <a:cs typeface="+mn-cs"/>
              </a:rPr>
              <a:t>of G</a:t>
            </a:r>
          </a:p>
          <a:p>
            <a:pPr fontAlgn="auto">
              <a:spcAft>
                <a:spcPts val="0"/>
              </a:spcAft>
              <a:buClr>
                <a:schemeClr val="accent1">
                  <a:lumMod val="60000"/>
                  <a:lumOff val="40000"/>
                </a:schemeClr>
              </a:buClr>
              <a:buFont typeface="Candara" pitchFamily="34" charset="0"/>
              <a:buChar char="•"/>
              <a:defRPr/>
            </a:pPr>
            <a:r>
              <a:rPr lang="en-US" dirty="0" smtClean="0">
                <a:ea typeface="+mn-ea"/>
                <a:cs typeface="+mn-cs"/>
              </a:rPr>
              <a:t>A cyclic group is always abelian and may be finite or infinite</a:t>
            </a:r>
            <a:endParaRPr lang="en-AU" dirty="0">
              <a:ea typeface="+mn-ea"/>
              <a:cs typeface="+mn-cs"/>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smtClean="0"/>
              <a:t>Rings</a:t>
            </a:r>
            <a:endParaRPr lang="en-AU" smtClean="0"/>
          </a:p>
        </p:txBody>
      </p:sp>
      <p:sp>
        <p:nvSpPr>
          <p:cNvPr id="6" name="Content Placeholder 5"/>
          <p:cNvSpPr>
            <a:spLocks noGrp="1"/>
          </p:cNvSpPr>
          <p:nvPr>
            <p:ph idx="1"/>
          </p:nvPr>
        </p:nvSpPr>
        <p:spPr>
          <a:xfrm>
            <a:off x="533400" y="1600200"/>
            <a:ext cx="8229600" cy="5105400"/>
          </a:xfrm>
        </p:spPr>
        <p:txBody>
          <a:bodyPr rtlCol="0">
            <a:normAutofit fontScale="55000" lnSpcReduction="20000"/>
          </a:bodyPr>
          <a:lstStyle/>
          <a:p>
            <a:pPr fontAlgn="auto">
              <a:lnSpc>
                <a:spcPct val="140000"/>
              </a:lnSpc>
              <a:spcAft>
                <a:spcPts val="0"/>
              </a:spcAft>
              <a:buClr>
                <a:schemeClr val="accent1">
                  <a:lumMod val="60000"/>
                  <a:lumOff val="40000"/>
                </a:schemeClr>
              </a:buClr>
              <a:buFont typeface="Candara" pitchFamily="34" charset="0"/>
              <a:buChar char="•"/>
              <a:defRPr/>
            </a:pPr>
            <a:r>
              <a:rPr lang="en-US" dirty="0" smtClean="0">
                <a:ea typeface="+mn-ea"/>
                <a:cs typeface="+mn-cs"/>
              </a:rPr>
              <a:t>A </a:t>
            </a:r>
            <a:r>
              <a:rPr lang="en-US" b="1" dirty="0" smtClean="0">
                <a:ea typeface="+mn-ea"/>
                <a:cs typeface="+mn-cs"/>
              </a:rPr>
              <a:t>ring</a:t>
            </a:r>
            <a:r>
              <a:rPr lang="en-US" dirty="0" smtClean="0">
                <a:ea typeface="+mn-ea"/>
                <a:cs typeface="+mn-cs"/>
              </a:rPr>
              <a:t> </a:t>
            </a:r>
            <a:r>
              <a:rPr lang="en-US" i="1" dirty="0" smtClean="0">
                <a:ea typeface="+mn-ea"/>
                <a:cs typeface="+mn-cs"/>
              </a:rPr>
              <a:t>R</a:t>
            </a:r>
            <a:r>
              <a:rPr lang="en-US" dirty="0" smtClean="0">
                <a:ea typeface="+mn-ea"/>
                <a:cs typeface="+mn-cs"/>
              </a:rPr>
              <a:t> , sometimes denoted by {R , + , * }, is a set of elements with two binary operations, called </a:t>
            </a:r>
            <a:r>
              <a:rPr lang="en-US" i="1" dirty="0" smtClean="0">
                <a:ea typeface="+mn-ea"/>
                <a:cs typeface="+mn-cs"/>
              </a:rPr>
              <a:t>addition</a:t>
            </a:r>
            <a:r>
              <a:rPr lang="en-US" dirty="0" smtClean="0">
                <a:ea typeface="+mn-ea"/>
                <a:cs typeface="+mn-cs"/>
              </a:rPr>
              <a:t> and </a:t>
            </a:r>
            <a:r>
              <a:rPr lang="en-US" i="1" dirty="0" smtClean="0">
                <a:ea typeface="+mn-ea"/>
                <a:cs typeface="+mn-cs"/>
              </a:rPr>
              <a:t>multiplication</a:t>
            </a:r>
            <a:r>
              <a:rPr lang="en-US" dirty="0" smtClean="0">
                <a:ea typeface="+mn-ea"/>
                <a:cs typeface="+mn-cs"/>
              </a:rPr>
              <a:t>,  such that for all </a:t>
            </a:r>
            <a:r>
              <a:rPr lang="en-US" i="1" dirty="0" smtClean="0">
                <a:ea typeface="+mn-ea"/>
                <a:cs typeface="+mn-cs"/>
              </a:rPr>
              <a:t>a , b , c  </a:t>
            </a:r>
            <a:r>
              <a:rPr lang="en-US" dirty="0" smtClean="0">
                <a:ea typeface="+mn-ea"/>
                <a:cs typeface="+mn-cs"/>
              </a:rPr>
              <a:t>in </a:t>
            </a:r>
            <a:r>
              <a:rPr lang="en-US" i="1" dirty="0" smtClean="0">
                <a:ea typeface="+mn-ea"/>
                <a:cs typeface="+mn-cs"/>
              </a:rPr>
              <a:t>R</a:t>
            </a:r>
            <a:r>
              <a:rPr lang="en-US" dirty="0" smtClean="0">
                <a:ea typeface="+mn-ea"/>
                <a:cs typeface="+mn-cs"/>
              </a:rPr>
              <a:t>  the following axioms are obeyed: </a:t>
            </a:r>
          </a:p>
          <a:p>
            <a:pPr fontAlgn="auto">
              <a:spcAft>
                <a:spcPts val="0"/>
              </a:spcAft>
              <a:buClr>
                <a:schemeClr val="accent1">
                  <a:lumMod val="60000"/>
                  <a:lumOff val="40000"/>
                </a:schemeClr>
              </a:buClr>
              <a:buFont typeface="Candara" pitchFamily="34" charset="0"/>
              <a:buNone/>
              <a:defRPr/>
            </a:pPr>
            <a:r>
              <a:rPr lang="en-US" dirty="0" smtClean="0">
                <a:ea typeface="+mn-ea"/>
                <a:cs typeface="+mn-cs"/>
              </a:rPr>
              <a:t>	</a:t>
            </a:r>
            <a:r>
              <a:rPr lang="en-US" b="1" dirty="0" smtClean="0">
                <a:ea typeface="+mn-ea"/>
                <a:cs typeface="+mn-cs"/>
              </a:rPr>
              <a:t>(A1–A5) </a:t>
            </a:r>
          </a:p>
          <a:p>
            <a:pPr lvl="1" fontAlgn="auto">
              <a:lnSpc>
                <a:spcPct val="140000"/>
              </a:lnSpc>
              <a:spcBef>
                <a:spcPts val="1200"/>
              </a:spcBef>
              <a:spcAft>
                <a:spcPts val="0"/>
              </a:spcAft>
              <a:buFont typeface="Candara" pitchFamily="34" charset="0"/>
              <a:buNone/>
              <a:defRPr/>
            </a:pPr>
            <a:r>
              <a:rPr lang="en-US" i="1" dirty="0" smtClean="0">
                <a:ea typeface="+mn-ea"/>
              </a:rPr>
              <a:t>	R</a:t>
            </a:r>
            <a:r>
              <a:rPr lang="en-US" dirty="0" smtClean="0">
                <a:ea typeface="+mn-ea"/>
              </a:rPr>
              <a:t>  is an abelian group with respect to addition; that is, </a:t>
            </a:r>
            <a:r>
              <a:rPr lang="en-US" i="1" dirty="0" smtClean="0">
                <a:ea typeface="+mn-ea"/>
              </a:rPr>
              <a:t>R </a:t>
            </a:r>
            <a:r>
              <a:rPr lang="en-US" dirty="0" smtClean="0">
                <a:ea typeface="+mn-ea"/>
              </a:rPr>
              <a:t>satisfies axioms A1 through A5. For the case of an additive group, we denote the identity element as 0 and the inverse of </a:t>
            </a:r>
            <a:r>
              <a:rPr lang="en-US" i="1" dirty="0" smtClean="0">
                <a:ea typeface="+mn-ea"/>
              </a:rPr>
              <a:t>a</a:t>
            </a:r>
            <a:r>
              <a:rPr lang="en-US" dirty="0" smtClean="0">
                <a:ea typeface="+mn-ea"/>
              </a:rPr>
              <a:t>  as </a:t>
            </a:r>
            <a:r>
              <a:rPr lang="en-US" i="1" dirty="0" smtClean="0">
                <a:ea typeface="+mn-ea"/>
              </a:rPr>
              <a:t>–a </a:t>
            </a:r>
          </a:p>
          <a:p>
            <a:pPr lvl="1" fontAlgn="auto">
              <a:spcBef>
                <a:spcPts val="1200"/>
              </a:spcBef>
              <a:spcAft>
                <a:spcPts val="0"/>
              </a:spcAft>
              <a:buFont typeface="Candara" pitchFamily="34" charset="0"/>
              <a:buNone/>
              <a:defRPr/>
            </a:pPr>
            <a:r>
              <a:rPr lang="en-US" sz="2880" b="1" i="1" dirty="0" smtClean="0">
                <a:ea typeface="+mn-ea"/>
              </a:rPr>
              <a:t> (M1) Closure under multiplication:  </a:t>
            </a:r>
          </a:p>
          <a:p>
            <a:pPr lvl="1" fontAlgn="auto">
              <a:spcBef>
                <a:spcPts val="1200"/>
              </a:spcBef>
              <a:spcAft>
                <a:spcPts val="0"/>
              </a:spcAft>
              <a:buFont typeface="Candara" pitchFamily="34" charset="0"/>
              <a:buNone/>
              <a:defRPr/>
            </a:pPr>
            <a:r>
              <a:rPr lang="en-US" sz="2545" dirty="0" smtClean="0">
                <a:ea typeface="+mn-ea"/>
              </a:rPr>
              <a:t>	If</a:t>
            </a:r>
            <a:r>
              <a:rPr lang="en-US" sz="2545" i="1" dirty="0" smtClean="0">
                <a:ea typeface="+mn-ea"/>
              </a:rPr>
              <a:t> a  </a:t>
            </a:r>
            <a:r>
              <a:rPr lang="en-US" sz="2545" dirty="0" smtClean="0">
                <a:ea typeface="+mn-ea"/>
              </a:rPr>
              <a:t>and </a:t>
            </a:r>
            <a:r>
              <a:rPr lang="en-US" sz="2545" i="1" dirty="0" smtClean="0">
                <a:ea typeface="+mn-ea"/>
              </a:rPr>
              <a:t>b  </a:t>
            </a:r>
            <a:r>
              <a:rPr lang="en-US" sz="2545" dirty="0" smtClean="0">
                <a:ea typeface="+mn-ea"/>
              </a:rPr>
              <a:t>belong</a:t>
            </a:r>
            <a:r>
              <a:rPr lang="en-US" sz="2545" i="1" dirty="0" smtClean="0">
                <a:ea typeface="+mn-ea"/>
              </a:rPr>
              <a:t> </a:t>
            </a:r>
            <a:r>
              <a:rPr lang="en-US" sz="2545" dirty="0" smtClean="0">
                <a:ea typeface="+mn-ea"/>
              </a:rPr>
              <a:t>to</a:t>
            </a:r>
            <a:r>
              <a:rPr lang="en-US" sz="2545" i="1" dirty="0" smtClean="0">
                <a:ea typeface="+mn-ea"/>
              </a:rPr>
              <a:t> R , </a:t>
            </a:r>
            <a:r>
              <a:rPr lang="en-US" sz="2545" dirty="0" smtClean="0">
                <a:ea typeface="+mn-ea"/>
              </a:rPr>
              <a:t>then</a:t>
            </a:r>
            <a:r>
              <a:rPr lang="en-US" sz="2545" i="1" dirty="0" smtClean="0">
                <a:ea typeface="+mn-ea"/>
              </a:rPr>
              <a:t> ab  </a:t>
            </a:r>
            <a:r>
              <a:rPr lang="en-US" sz="2545" dirty="0" smtClean="0">
                <a:ea typeface="+mn-ea"/>
              </a:rPr>
              <a:t>is also in </a:t>
            </a:r>
            <a:r>
              <a:rPr lang="en-US" sz="2545" i="1" dirty="0" smtClean="0">
                <a:ea typeface="+mn-ea"/>
              </a:rPr>
              <a:t>R </a:t>
            </a:r>
          </a:p>
          <a:p>
            <a:pPr fontAlgn="auto">
              <a:spcBef>
                <a:spcPts val="1200"/>
              </a:spcBef>
              <a:spcAft>
                <a:spcPts val="0"/>
              </a:spcAft>
              <a:buClr>
                <a:schemeClr val="accent1">
                  <a:lumMod val="60000"/>
                  <a:lumOff val="40000"/>
                </a:schemeClr>
              </a:buClr>
              <a:buFont typeface="Candara" pitchFamily="34" charset="0"/>
              <a:buNone/>
              <a:defRPr/>
            </a:pPr>
            <a:r>
              <a:rPr lang="en-US" dirty="0" smtClean="0">
                <a:ea typeface="+mn-ea"/>
                <a:cs typeface="+mn-cs"/>
              </a:rPr>
              <a:t>	</a:t>
            </a:r>
            <a:r>
              <a:rPr lang="en-US" b="1" dirty="0" smtClean="0">
                <a:ea typeface="+mn-ea"/>
                <a:cs typeface="+mn-cs"/>
              </a:rPr>
              <a:t>(M2) Associativity of multiplication: </a:t>
            </a:r>
          </a:p>
          <a:p>
            <a:pPr fontAlgn="auto">
              <a:spcBef>
                <a:spcPts val="1200"/>
              </a:spcBef>
              <a:spcAft>
                <a:spcPts val="0"/>
              </a:spcAft>
              <a:buClr>
                <a:schemeClr val="accent1">
                  <a:lumMod val="60000"/>
                  <a:lumOff val="40000"/>
                </a:schemeClr>
              </a:buClr>
              <a:buFont typeface="Candara" pitchFamily="34" charset="0"/>
              <a:buNone/>
              <a:defRPr/>
            </a:pPr>
            <a:r>
              <a:rPr lang="en-US" sz="2545" dirty="0" smtClean="0">
                <a:ea typeface="+mn-ea"/>
                <a:cs typeface="+mn-cs"/>
              </a:rPr>
              <a:t>	         </a:t>
            </a:r>
            <a:r>
              <a:rPr lang="en-US" sz="2545" i="1" dirty="0" smtClean="0">
                <a:ea typeface="+mn-ea"/>
                <a:cs typeface="+mn-cs"/>
              </a:rPr>
              <a:t>a (bc ) =  (ab)c  </a:t>
            </a:r>
            <a:r>
              <a:rPr lang="en-US" sz="2545" dirty="0" smtClean="0">
                <a:ea typeface="+mn-ea"/>
                <a:cs typeface="+mn-cs"/>
              </a:rPr>
              <a:t>for all </a:t>
            </a:r>
            <a:r>
              <a:rPr lang="en-US" sz="2545" i="1" dirty="0" smtClean="0">
                <a:ea typeface="+mn-ea"/>
                <a:cs typeface="+mn-cs"/>
              </a:rPr>
              <a:t>a , b , c  in R </a:t>
            </a:r>
          </a:p>
          <a:p>
            <a:pPr fontAlgn="auto">
              <a:spcBef>
                <a:spcPts val="1200"/>
              </a:spcBef>
              <a:spcAft>
                <a:spcPts val="0"/>
              </a:spcAft>
              <a:buClr>
                <a:schemeClr val="accent1">
                  <a:lumMod val="60000"/>
                  <a:lumOff val="40000"/>
                </a:schemeClr>
              </a:buClr>
              <a:buFont typeface="Candara" pitchFamily="34" charset="0"/>
              <a:buNone/>
              <a:defRPr/>
            </a:pPr>
            <a:r>
              <a:rPr lang="en-US" sz="2727" dirty="0" smtClean="0">
                <a:ea typeface="+mn-ea"/>
                <a:cs typeface="+mn-cs"/>
              </a:rPr>
              <a:t>	</a:t>
            </a:r>
            <a:r>
              <a:rPr lang="en-US" sz="2727" b="1" dirty="0" smtClean="0">
                <a:ea typeface="+mn-ea"/>
                <a:cs typeface="+mn-cs"/>
              </a:rPr>
              <a:t>(M3) Distributive laws: </a:t>
            </a:r>
          </a:p>
          <a:p>
            <a:pPr fontAlgn="auto">
              <a:spcBef>
                <a:spcPts val="1200"/>
              </a:spcBef>
              <a:spcAft>
                <a:spcPts val="0"/>
              </a:spcAft>
              <a:buClr>
                <a:schemeClr val="accent1">
                  <a:lumMod val="60000"/>
                  <a:lumOff val="40000"/>
                </a:schemeClr>
              </a:buClr>
              <a:buFont typeface="Candara" pitchFamily="34" charset="0"/>
              <a:buNone/>
              <a:defRPr/>
            </a:pPr>
            <a:r>
              <a:rPr lang="en-US" sz="2727" dirty="0" smtClean="0">
                <a:ea typeface="+mn-ea"/>
                <a:cs typeface="+mn-cs"/>
              </a:rPr>
              <a:t>	       </a:t>
            </a:r>
            <a:r>
              <a:rPr lang="en-US" sz="2727" i="1" dirty="0" smtClean="0">
                <a:ea typeface="+mn-ea"/>
                <a:cs typeface="+mn-cs"/>
              </a:rPr>
              <a:t>a (b + c ) = ab + ac  </a:t>
            </a:r>
            <a:r>
              <a:rPr lang="en-US" sz="2727" dirty="0" smtClean="0">
                <a:ea typeface="+mn-ea"/>
                <a:cs typeface="+mn-cs"/>
              </a:rPr>
              <a:t>for all </a:t>
            </a:r>
            <a:r>
              <a:rPr lang="en-US" sz="2727" i="1" dirty="0" smtClean="0">
                <a:ea typeface="+mn-ea"/>
                <a:cs typeface="+mn-cs"/>
              </a:rPr>
              <a:t>a , b , c  </a:t>
            </a:r>
            <a:r>
              <a:rPr lang="en-US" sz="2727" dirty="0" smtClean="0">
                <a:ea typeface="+mn-ea"/>
                <a:cs typeface="+mn-cs"/>
              </a:rPr>
              <a:t>in </a:t>
            </a:r>
            <a:r>
              <a:rPr lang="en-US" sz="2727" i="1" dirty="0" smtClean="0">
                <a:ea typeface="+mn-ea"/>
                <a:cs typeface="+mn-cs"/>
              </a:rPr>
              <a:t>R</a:t>
            </a:r>
            <a:r>
              <a:rPr lang="en-US" sz="2727" dirty="0" smtClean="0">
                <a:ea typeface="+mn-ea"/>
                <a:cs typeface="+mn-cs"/>
              </a:rPr>
              <a:t> </a:t>
            </a:r>
          </a:p>
          <a:p>
            <a:pPr marL="342900" lvl="1" indent="-342900" fontAlgn="auto">
              <a:spcBef>
                <a:spcPts val="1200"/>
              </a:spcBef>
              <a:spcAft>
                <a:spcPts val="0"/>
              </a:spcAft>
              <a:buClr>
                <a:schemeClr val="accent1">
                  <a:lumMod val="60000"/>
                  <a:lumOff val="40000"/>
                </a:schemeClr>
              </a:buClr>
              <a:buFont typeface="Candara" pitchFamily="34" charset="0"/>
              <a:buNone/>
              <a:defRPr/>
            </a:pPr>
            <a:r>
              <a:rPr lang="en-US" sz="2545" dirty="0" smtClean="0">
                <a:ea typeface="+mn-ea"/>
              </a:rPr>
              <a:t>	       </a:t>
            </a:r>
            <a:r>
              <a:rPr lang="en-US" sz="2545" i="1" dirty="0" smtClean="0">
                <a:ea typeface="+mn-ea"/>
              </a:rPr>
              <a:t> (a + b )c = ac + bc  </a:t>
            </a:r>
            <a:r>
              <a:rPr lang="en-US" sz="2545" dirty="0" smtClean="0">
                <a:ea typeface="+mn-ea"/>
              </a:rPr>
              <a:t>for all </a:t>
            </a:r>
            <a:r>
              <a:rPr lang="en-US" sz="2545" i="1" dirty="0" smtClean="0">
                <a:ea typeface="+mn-ea"/>
              </a:rPr>
              <a:t>a , b , c  </a:t>
            </a:r>
            <a:r>
              <a:rPr lang="en-US" sz="2545" dirty="0" smtClean="0">
                <a:ea typeface="+mn-ea"/>
              </a:rPr>
              <a:t>in </a:t>
            </a:r>
            <a:r>
              <a:rPr lang="en-US" sz="2545" i="1" dirty="0" smtClean="0">
                <a:ea typeface="+mn-ea"/>
              </a:rPr>
              <a:t>R</a:t>
            </a:r>
            <a:r>
              <a:rPr lang="en-US" sz="2727" i="1" dirty="0" smtClean="0">
                <a:ea typeface="+mn-ea"/>
              </a:rPr>
              <a:t> </a:t>
            </a:r>
          </a:p>
          <a:p>
            <a:pPr fontAlgn="auto">
              <a:lnSpc>
                <a:spcPct val="150000"/>
              </a:lnSpc>
              <a:spcBef>
                <a:spcPts val="1200"/>
              </a:spcBef>
              <a:spcAft>
                <a:spcPts val="0"/>
              </a:spcAft>
              <a:buClr>
                <a:schemeClr val="accent1">
                  <a:lumMod val="60000"/>
                  <a:lumOff val="40000"/>
                </a:schemeClr>
              </a:buClr>
              <a:buFont typeface="Candara" pitchFamily="34" charset="0"/>
              <a:buChar char="•"/>
              <a:defRPr/>
            </a:pPr>
            <a:r>
              <a:rPr lang="en-US" dirty="0" smtClean="0">
                <a:ea typeface="+mn-ea"/>
                <a:cs typeface="+mn-cs"/>
              </a:rPr>
              <a:t>In essence, a ring is a set in which we can do addition, subtraction </a:t>
            </a:r>
            <a:r>
              <a:rPr lang="en-US" i="1" dirty="0" smtClean="0">
                <a:ea typeface="+mn-ea"/>
                <a:cs typeface="+mn-cs"/>
              </a:rPr>
              <a:t>[a - b = a +  (-b )]</a:t>
            </a:r>
            <a:r>
              <a:rPr lang="en-US" dirty="0" smtClean="0">
                <a:ea typeface="+mn-ea"/>
                <a:cs typeface="+mn-cs"/>
              </a:rPr>
              <a:t>, and multiplication without leaving the set</a:t>
            </a:r>
            <a:endParaRPr lang="en-US" dirty="0">
              <a:ea typeface="+mn-ea"/>
              <a:cs typeface="+mn-cs"/>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r>
              <a:rPr lang="en-US" smtClean="0"/>
              <a:t>Rings (cont.)</a:t>
            </a:r>
          </a:p>
        </p:txBody>
      </p:sp>
      <p:sp>
        <p:nvSpPr>
          <p:cNvPr id="3" name="Content Placeholder 2"/>
          <p:cNvSpPr>
            <a:spLocks noGrp="1"/>
          </p:cNvSpPr>
          <p:nvPr>
            <p:ph idx="1"/>
          </p:nvPr>
        </p:nvSpPr>
        <p:spPr>
          <a:xfrm>
            <a:off x="457200" y="1762125"/>
            <a:ext cx="8153400" cy="4867275"/>
          </a:xfrm>
        </p:spPr>
        <p:txBody>
          <a:bodyPr rtlCol="0">
            <a:normAutofit fontScale="92500" lnSpcReduction="10000"/>
          </a:bodyPr>
          <a:lstStyle/>
          <a:p>
            <a:pPr fontAlgn="auto">
              <a:spcAft>
                <a:spcPts val="0"/>
              </a:spcAft>
              <a:buClr>
                <a:schemeClr val="accent1">
                  <a:lumMod val="60000"/>
                  <a:lumOff val="40000"/>
                </a:schemeClr>
              </a:buClr>
              <a:buFont typeface="Candara" pitchFamily="34" charset="0"/>
              <a:buChar char="•"/>
              <a:defRPr/>
            </a:pPr>
            <a:r>
              <a:rPr lang="en-US" dirty="0" smtClean="0">
                <a:ea typeface="+mn-ea"/>
                <a:cs typeface="+mn-cs"/>
              </a:rPr>
              <a:t> A ring is said to be commutative if it satisfies the following additional condition:</a:t>
            </a:r>
          </a:p>
          <a:p>
            <a:pPr fontAlgn="auto">
              <a:spcBef>
                <a:spcPts val="800"/>
              </a:spcBef>
              <a:spcAft>
                <a:spcPts val="0"/>
              </a:spcAft>
              <a:buClr>
                <a:schemeClr val="accent1">
                  <a:lumMod val="60000"/>
                  <a:lumOff val="40000"/>
                </a:schemeClr>
              </a:buClr>
              <a:buFont typeface="Candara" pitchFamily="34" charset="0"/>
              <a:buNone/>
              <a:defRPr/>
            </a:pPr>
            <a:r>
              <a:rPr lang="en-US" dirty="0" smtClean="0">
                <a:ea typeface="+mn-ea"/>
                <a:cs typeface="+mn-cs"/>
              </a:rPr>
              <a:t>		</a:t>
            </a:r>
            <a:r>
              <a:rPr lang="en-US" sz="2595" b="1" dirty="0" smtClean="0">
                <a:ea typeface="+mn-ea"/>
                <a:cs typeface="+mn-cs"/>
              </a:rPr>
              <a:t>(M4) Commutativity of multiplication: </a:t>
            </a:r>
          </a:p>
          <a:p>
            <a:pPr fontAlgn="auto">
              <a:spcBef>
                <a:spcPts val="800"/>
              </a:spcBef>
              <a:spcAft>
                <a:spcPts val="0"/>
              </a:spcAft>
              <a:buClr>
                <a:schemeClr val="accent1">
                  <a:lumMod val="60000"/>
                  <a:lumOff val="40000"/>
                </a:schemeClr>
              </a:buClr>
              <a:buFont typeface="Candara" pitchFamily="34" charset="0"/>
              <a:buNone/>
              <a:defRPr/>
            </a:pPr>
            <a:r>
              <a:rPr lang="en-US" sz="2595" dirty="0" smtClean="0">
                <a:ea typeface="+mn-ea"/>
                <a:cs typeface="+mn-cs"/>
              </a:rPr>
              <a:t>		          ab = ba for all a, b in R</a:t>
            </a:r>
          </a:p>
          <a:p>
            <a:pPr fontAlgn="auto">
              <a:spcAft>
                <a:spcPts val="0"/>
              </a:spcAft>
              <a:buClr>
                <a:schemeClr val="accent1">
                  <a:lumMod val="60000"/>
                  <a:lumOff val="40000"/>
                </a:schemeClr>
              </a:buClr>
              <a:buFont typeface="Candara" pitchFamily="34" charset="0"/>
              <a:buChar char="•"/>
              <a:defRPr/>
            </a:pPr>
            <a:r>
              <a:rPr lang="en-US" dirty="0" smtClean="0">
                <a:ea typeface="+mn-ea"/>
                <a:cs typeface="+mn-cs"/>
              </a:rPr>
              <a:t> An </a:t>
            </a:r>
            <a:r>
              <a:rPr lang="en-US" i="1" dirty="0" smtClean="0">
                <a:ea typeface="+mn-ea"/>
                <a:cs typeface="+mn-cs"/>
              </a:rPr>
              <a:t>integral domain </a:t>
            </a:r>
            <a:r>
              <a:rPr lang="en-US" dirty="0" smtClean="0">
                <a:ea typeface="+mn-ea"/>
                <a:cs typeface="+mn-cs"/>
              </a:rPr>
              <a:t>is a commutative ring that obeys the following axioms.</a:t>
            </a:r>
          </a:p>
          <a:p>
            <a:pPr fontAlgn="auto">
              <a:spcBef>
                <a:spcPts val="800"/>
              </a:spcBef>
              <a:spcAft>
                <a:spcPts val="0"/>
              </a:spcAft>
              <a:buClr>
                <a:schemeClr val="accent1">
                  <a:lumMod val="60000"/>
                  <a:lumOff val="40000"/>
                </a:schemeClr>
              </a:buClr>
              <a:buFont typeface="Candara" pitchFamily="34" charset="0"/>
              <a:buNone/>
              <a:defRPr/>
            </a:pPr>
            <a:r>
              <a:rPr lang="en-US" sz="2595" dirty="0" smtClean="0">
                <a:ea typeface="+mn-ea"/>
                <a:cs typeface="+mn-cs"/>
              </a:rPr>
              <a:t>		</a:t>
            </a:r>
            <a:r>
              <a:rPr lang="en-US" sz="2595" b="1" dirty="0" smtClean="0">
                <a:ea typeface="+mn-ea"/>
                <a:cs typeface="+mn-cs"/>
              </a:rPr>
              <a:t>(M5) Multiplicative identity:  </a:t>
            </a:r>
          </a:p>
          <a:p>
            <a:pPr fontAlgn="auto">
              <a:spcBef>
                <a:spcPts val="800"/>
              </a:spcBef>
              <a:spcAft>
                <a:spcPts val="0"/>
              </a:spcAft>
              <a:buClr>
                <a:schemeClr val="accent1">
                  <a:lumMod val="60000"/>
                  <a:lumOff val="40000"/>
                </a:schemeClr>
              </a:buClr>
              <a:buFont typeface="Candara" pitchFamily="34" charset="0"/>
              <a:buNone/>
              <a:defRPr/>
            </a:pPr>
            <a:r>
              <a:rPr lang="en-US" sz="2595" dirty="0" smtClean="0">
                <a:ea typeface="+mn-ea"/>
                <a:cs typeface="+mn-cs"/>
              </a:rPr>
              <a:t>		        There is an element 1 in </a:t>
            </a:r>
            <a:r>
              <a:rPr lang="en-US" sz="2595" i="1" dirty="0" smtClean="0">
                <a:ea typeface="+mn-ea"/>
                <a:cs typeface="+mn-cs"/>
              </a:rPr>
              <a:t>R</a:t>
            </a:r>
            <a:r>
              <a:rPr lang="en-US" sz="2595" dirty="0" smtClean="0">
                <a:ea typeface="+mn-ea"/>
                <a:cs typeface="+mn-cs"/>
              </a:rPr>
              <a:t>  such that </a:t>
            </a:r>
            <a:r>
              <a:rPr lang="en-US" sz="2595" i="1" dirty="0" smtClean="0">
                <a:ea typeface="+mn-ea"/>
                <a:cs typeface="+mn-cs"/>
              </a:rPr>
              <a:t>a 1 =  1a = a           	         </a:t>
            </a:r>
            <a:r>
              <a:rPr lang="en-US" sz="2595" dirty="0" smtClean="0">
                <a:ea typeface="+mn-ea"/>
                <a:cs typeface="+mn-cs"/>
              </a:rPr>
              <a:t>for all </a:t>
            </a:r>
            <a:r>
              <a:rPr lang="en-US" sz="2595" i="1" dirty="0" smtClean="0">
                <a:ea typeface="+mn-ea"/>
                <a:cs typeface="+mn-cs"/>
              </a:rPr>
              <a:t>a</a:t>
            </a:r>
            <a:r>
              <a:rPr lang="en-US" sz="2595" dirty="0" smtClean="0">
                <a:ea typeface="+mn-ea"/>
                <a:cs typeface="+mn-cs"/>
              </a:rPr>
              <a:t>  in </a:t>
            </a:r>
            <a:r>
              <a:rPr lang="en-US" sz="2595" i="1" dirty="0" smtClean="0">
                <a:ea typeface="+mn-ea"/>
                <a:cs typeface="+mn-cs"/>
              </a:rPr>
              <a:t>R </a:t>
            </a:r>
          </a:p>
          <a:p>
            <a:pPr fontAlgn="auto">
              <a:spcBef>
                <a:spcPts val="800"/>
              </a:spcBef>
              <a:spcAft>
                <a:spcPts val="0"/>
              </a:spcAft>
              <a:buClr>
                <a:schemeClr val="accent1">
                  <a:lumMod val="60000"/>
                  <a:lumOff val="40000"/>
                </a:schemeClr>
              </a:buClr>
              <a:buFont typeface="Candara" pitchFamily="34" charset="0"/>
              <a:buNone/>
              <a:defRPr/>
            </a:pPr>
            <a:r>
              <a:rPr lang="en-US" sz="2595" dirty="0" smtClean="0">
                <a:ea typeface="+mn-ea"/>
                <a:cs typeface="+mn-cs"/>
              </a:rPr>
              <a:t>		</a:t>
            </a:r>
            <a:r>
              <a:rPr lang="en-US" sz="2595" b="1" dirty="0" smtClean="0">
                <a:ea typeface="+mn-ea"/>
                <a:cs typeface="+mn-cs"/>
              </a:rPr>
              <a:t>(M6) No zero divisors:  </a:t>
            </a:r>
          </a:p>
          <a:p>
            <a:pPr fontAlgn="auto">
              <a:spcBef>
                <a:spcPts val="800"/>
              </a:spcBef>
              <a:spcAft>
                <a:spcPts val="0"/>
              </a:spcAft>
              <a:buClr>
                <a:schemeClr val="accent1">
                  <a:lumMod val="60000"/>
                  <a:lumOff val="40000"/>
                </a:schemeClr>
              </a:buClr>
              <a:buFont typeface="Candara" pitchFamily="34" charset="0"/>
              <a:buNone/>
              <a:defRPr/>
            </a:pPr>
            <a:r>
              <a:rPr lang="en-US" sz="2595" dirty="0" smtClean="0">
                <a:ea typeface="+mn-ea"/>
                <a:cs typeface="+mn-cs"/>
              </a:rPr>
              <a:t>		         If </a:t>
            </a:r>
            <a:r>
              <a:rPr lang="en-US" sz="2595" i="1" dirty="0" smtClean="0">
                <a:ea typeface="+mn-ea"/>
                <a:cs typeface="+mn-cs"/>
              </a:rPr>
              <a:t>a , b  </a:t>
            </a:r>
            <a:r>
              <a:rPr lang="en-US" sz="2595" dirty="0" smtClean="0">
                <a:ea typeface="+mn-ea"/>
                <a:cs typeface="+mn-cs"/>
              </a:rPr>
              <a:t>in </a:t>
            </a:r>
            <a:r>
              <a:rPr lang="en-US" sz="2595" i="1" dirty="0" smtClean="0">
                <a:ea typeface="+mn-ea"/>
                <a:cs typeface="+mn-cs"/>
              </a:rPr>
              <a:t>R</a:t>
            </a:r>
            <a:r>
              <a:rPr lang="en-US" sz="2595" dirty="0" smtClean="0">
                <a:ea typeface="+mn-ea"/>
                <a:cs typeface="+mn-cs"/>
              </a:rPr>
              <a:t>  and </a:t>
            </a:r>
            <a:r>
              <a:rPr lang="en-US" sz="2595" i="1" dirty="0" smtClean="0">
                <a:ea typeface="+mn-ea"/>
                <a:cs typeface="+mn-cs"/>
              </a:rPr>
              <a:t>ab =  0, </a:t>
            </a:r>
            <a:r>
              <a:rPr lang="en-US" sz="2595" dirty="0" smtClean="0">
                <a:ea typeface="+mn-ea"/>
                <a:cs typeface="+mn-cs"/>
              </a:rPr>
              <a:t>then either </a:t>
            </a:r>
            <a:r>
              <a:rPr lang="en-US" sz="2595" i="1" dirty="0" smtClean="0">
                <a:ea typeface="+mn-ea"/>
                <a:cs typeface="+mn-cs"/>
              </a:rPr>
              <a:t>a = 0 </a:t>
            </a:r>
            <a:r>
              <a:rPr lang="en-US" sz="2595" dirty="0" smtClean="0">
                <a:ea typeface="+mn-ea"/>
                <a:cs typeface="+mn-cs"/>
              </a:rPr>
              <a:t> or </a:t>
            </a:r>
            <a:r>
              <a:rPr lang="en-US" sz="2595" i="1" dirty="0" smtClean="0">
                <a:ea typeface="+mn-ea"/>
                <a:cs typeface="+mn-cs"/>
              </a:rPr>
              <a:t>b =  0</a:t>
            </a:r>
            <a:endParaRPr lang="en-US" sz="2595" i="1" dirty="0">
              <a:ea typeface="+mn-ea"/>
              <a:cs typeface="+mn-cs"/>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smtClean="0"/>
              <a:t>Fields</a:t>
            </a:r>
            <a:endParaRPr lang="en-AU" smtClean="0"/>
          </a:p>
        </p:txBody>
      </p:sp>
      <p:sp>
        <p:nvSpPr>
          <p:cNvPr id="5" name="Content Placeholder 4"/>
          <p:cNvSpPr>
            <a:spLocks noGrp="1"/>
          </p:cNvSpPr>
          <p:nvPr>
            <p:ph idx="1"/>
          </p:nvPr>
        </p:nvSpPr>
        <p:spPr>
          <a:xfrm>
            <a:off x="609600" y="1676400"/>
            <a:ext cx="7924800" cy="4724400"/>
          </a:xfrm>
        </p:spPr>
        <p:txBody>
          <a:bodyPr rtlCol="0">
            <a:normAutofit fontScale="55000" lnSpcReduction="20000"/>
          </a:bodyPr>
          <a:lstStyle/>
          <a:p>
            <a:pPr fontAlgn="auto">
              <a:lnSpc>
                <a:spcPct val="120000"/>
              </a:lnSpc>
              <a:spcAft>
                <a:spcPts val="0"/>
              </a:spcAft>
              <a:buClr>
                <a:schemeClr val="accent1">
                  <a:lumMod val="60000"/>
                  <a:lumOff val="40000"/>
                </a:schemeClr>
              </a:buClr>
              <a:buFont typeface="Candara" pitchFamily="34" charset="0"/>
              <a:buChar char="•"/>
              <a:defRPr/>
            </a:pPr>
            <a:r>
              <a:rPr lang="en-US" sz="3636" dirty="0" smtClean="0">
                <a:solidFill>
                  <a:schemeClr val="tx1"/>
                </a:solidFill>
                <a:ea typeface="ＭＳ Ｐゴシック" pitchFamily="-107" charset="-128"/>
                <a:cs typeface="ＭＳ Ｐゴシック" pitchFamily="-107" charset="-128"/>
              </a:rPr>
              <a:t>A </a:t>
            </a:r>
            <a:r>
              <a:rPr lang="en-US" sz="3636" b="1" dirty="0" smtClean="0">
                <a:solidFill>
                  <a:schemeClr val="tx1"/>
                </a:solidFill>
                <a:ea typeface="ＭＳ Ｐゴシック" pitchFamily="-107" charset="-128"/>
                <a:cs typeface="ＭＳ Ｐゴシック" pitchFamily="-107" charset="-128"/>
              </a:rPr>
              <a:t>field</a:t>
            </a:r>
            <a:r>
              <a:rPr lang="en-US" sz="3636" dirty="0" smtClean="0">
                <a:solidFill>
                  <a:schemeClr val="tx1"/>
                </a:solidFill>
                <a:ea typeface="ＭＳ Ｐゴシック" pitchFamily="-107" charset="-128"/>
                <a:cs typeface="ＭＳ Ｐゴシック" pitchFamily="-107" charset="-128"/>
              </a:rPr>
              <a:t> </a:t>
            </a:r>
            <a:r>
              <a:rPr lang="en-US" sz="3636" i="1" dirty="0" smtClean="0">
                <a:solidFill>
                  <a:schemeClr val="tx1"/>
                </a:solidFill>
                <a:ea typeface="ＭＳ Ｐゴシック" pitchFamily="-107" charset="-128"/>
                <a:cs typeface="ＭＳ Ｐゴシック" pitchFamily="-107" charset="-128"/>
              </a:rPr>
              <a:t>F</a:t>
            </a:r>
            <a:r>
              <a:rPr lang="en-US" sz="3636" dirty="0" smtClean="0">
                <a:solidFill>
                  <a:schemeClr val="tx1"/>
                </a:solidFill>
                <a:ea typeface="ＭＳ Ｐゴシック" pitchFamily="-107" charset="-128"/>
                <a:cs typeface="ＭＳ Ｐゴシック" pitchFamily="-107" charset="-128"/>
              </a:rPr>
              <a:t> , sometimes denoted by {F, +,* }, is a set of elements with two binary operations, called </a:t>
            </a:r>
            <a:r>
              <a:rPr lang="en-US" sz="3636" i="1" dirty="0" smtClean="0">
                <a:solidFill>
                  <a:schemeClr val="tx1"/>
                </a:solidFill>
                <a:ea typeface="ＭＳ Ｐゴシック" pitchFamily="-107" charset="-128"/>
                <a:cs typeface="ＭＳ Ｐゴシック" pitchFamily="-107" charset="-128"/>
              </a:rPr>
              <a:t>addition</a:t>
            </a:r>
            <a:r>
              <a:rPr lang="en-US" sz="3636" dirty="0" smtClean="0">
                <a:solidFill>
                  <a:schemeClr val="tx1"/>
                </a:solidFill>
                <a:ea typeface="ＭＳ Ｐゴシック" pitchFamily="-107" charset="-128"/>
                <a:cs typeface="ＭＳ Ｐゴシック" pitchFamily="-107" charset="-128"/>
              </a:rPr>
              <a:t> and </a:t>
            </a:r>
            <a:r>
              <a:rPr lang="en-US" sz="3636" i="1" dirty="0" smtClean="0">
                <a:solidFill>
                  <a:schemeClr val="tx1"/>
                </a:solidFill>
                <a:ea typeface="ＭＳ Ｐゴシック" pitchFamily="-107" charset="-128"/>
                <a:cs typeface="ＭＳ Ｐゴシック" pitchFamily="-107" charset="-128"/>
              </a:rPr>
              <a:t>multiplication</a:t>
            </a:r>
            <a:r>
              <a:rPr lang="en-US" sz="3636" dirty="0" smtClean="0">
                <a:solidFill>
                  <a:schemeClr val="tx1"/>
                </a:solidFill>
                <a:ea typeface="ＭＳ Ｐゴシック" pitchFamily="-107" charset="-128"/>
                <a:cs typeface="ＭＳ Ｐゴシック" pitchFamily="-107" charset="-128"/>
              </a:rPr>
              <a:t>, such that for all </a:t>
            </a:r>
            <a:r>
              <a:rPr lang="en-US" sz="3636" i="1" dirty="0" smtClean="0">
                <a:solidFill>
                  <a:schemeClr val="tx1"/>
                </a:solidFill>
                <a:ea typeface="ＭＳ Ｐゴシック" pitchFamily="-107" charset="-128"/>
                <a:cs typeface="ＭＳ Ｐゴシック" pitchFamily="-107" charset="-128"/>
              </a:rPr>
              <a:t>a, b, c </a:t>
            </a:r>
            <a:r>
              <a:rPr lang="en-US" sz="3636" dirty="0" smtClean="0">
                <a:solidFill>
                  <a:schemeClr val="tx1"/>
                </a:solidFill>
                <a:ea typeface="ＭＳ Ｐゴシック" pitchFamily="-107" charset="-128"/>
                <a:cs typeface="ＭＳ Ｐゴシック" pitchFamily="-107" charset="-128"/>
              </a:rPr>
              <a:t>in </a:t>
            </a:r>
            <a:r>
              <a:rPr lang="en-US" sz="3636" i="1" dirty="0" smtClean="0">
                <a:solidFill>
                  <a:schemeClr val="tx1"/>
                </a:solidFill>
                <a:ea typeface="ＭＳ Ｐゴシック" pitchFamily="-107" charset="-128"/>
                <a:cs typeface="ＭＳ Ｐゴシック" pitchFamily="-107" charset="-128"/>
              </a:rPr>
              <a:t>F</a:t>
            </a:r>
            <a:r>
              <a:rPr lang="en-US" sz="3636" dirty="0" smtClean="0">
                <a:solidFill>
                  <a:schemeClr val="tx1"/>
                </a:solidFill>
                <a:ea typeface="ＭＳ Ｐゴシック" pitchFamily="-107" charset="-128"/>
                <a:cs typeface="ＭＳ Ｐゴシック" pitchFamily="-107" charset="-128"/>
              </a:rPr>
              <a:t> the following axioms are obeyed:</a:t>
            </a:r>
          </a:p>
          <a:p>
            <a:pPr fontAlgn="auto">
              <a:lnSpc>
                <a:spcPct val="120000"/>
              </a:lnSpc>
              <a:spcBef>
                <a:spcPts val="1200"/>
              </a:spcBef>
              <a:spcAft>
                <a:spcPts val="0"/>
              </a:spcAft>
              <a:buClr>
                <a:schemeClr val="accent1">
                  <a:lumMod val="60000"/>
                  <a:lumOff val="40000"/>
                </a:schemeClr>
              </a:buClr>
              <a:buFont typeface="Candara" pitchFamily="34" charset="0"/>
              <a:buNone/>
              <a:defRPr/>
            </a:pPr>
            <a:r>
              <a:rPr lang="en-US" sz="3000" dirty="0" smtClean="0">
                <a:solidFill>
                  <a:schemeClr val="tx1"/>
                </a:solidFill>
                <a:ea typeface="ＭＳ Ｐゴシック" pitchFamily="-107" charset="-128"/>
                <a:cs typeface="ＭＳ Ｐゴシック" pitchFamily="-107" charset="-128"/>
              </a:rPr>
              <a:t>	</a:t>
            </a:r>
            <a:r>
              <a:rPr lang="en-US" sz="3000" b="1" dirty="0" smtClean="0">
                <a:solidFill>
                  <a:schemeClr val="tx1"/>
                </a:solidFill>
                <a:ea typeface="ＭＳ Ｐゴシック" pitchFamily="-107" charset="-128"/>
                <a:cs typeface="ＭＳ Ｐゴシック" pitchFamily="-107" charset="-128"/>
              </a:rPr>
              <a:t>(A1–M6)</a:t>
            </a:r>
          </a:p>
          <a:p>
            <a:pPr fontAlgn="auto">
              <a:lnSpc>
                <a:spcPct val="120000"/>
              </a:lnSpc>
              <a:spcBef>
                <a:spcPts val="1200"/>
              </a:spcBef>
              <a:spcAft>
                <a:spcPts val="0"/>
              </a:spcAft>
              <a:buClr>
                <a:schemeClr val="accent1">
                  <a:lumMod val="60000"/>
                  <a:lumOff val="40000"/>
                </a:schemeClr>
              </a:buClr>
              <a:buFont typeface="Candara" pitchFamily="34" charset="0"/>
              <a:buNone/>
              <a:defRPr/>
            </a:pPr>
            <a:r>
              <a:rPr lang="en-US" sz="3000" dirty="0" smtClean="0">
                <a:solidFill>
                  <a:schemeClr val="tx1"/>
                </a:solidFill>
                <a:ea typeface="ＭＳ Ｐゴシック" pitchFamily="-107" charset="-128"/>
                <a:cs typeface="ＭＳ Ｐゴシック" pitchFamily="-107" charset="-128"/>
              </a:rPr>
              <a:t>	       </a:t>
            </a:r>
            <a:r>
              <a:rPr lang="en-US" sz="3000" i="1" dirty="0" smtClean="0">
                <a:solidFill>
                  <a:schemeClr val="tx1"/>
                </a:solidFill>
                <a:ea typeface="ＭＳ Ｐゴシック" pitchFamily="-107" charset="-128"/>
                <a:cs typeface="ＭＳ Ｐゴシック" pitchFamily="-107" charset="-128"/>
              </a:rPr>
              <a:t>F</a:t>
            </a:r>
            <a:r>
              <a:rPr lang="en-US" sz="3000" dirty="0" smtClean="0">
                <a:solidFill>
                  <a:schemeClr val="tx1"/>
                </a:solidFill>
                <a:ea typeface="ＭＳ Ｐゴシック" pitchFamily="-107" charset="-128"/>
                <a:cs typeface="ＭＳ Ｐゴシック" pitchFamily="-107" charset="-128"/>
              </a:rPr>
              <a:t> is an integral domain; that is, </a:t>
            </a:r>
            <a:r>
              <a:rPr lang="en-US" sz="3000" i="1" dirty="0" smtClean="0">
                <a:solidFill>
                  <a:schemeClr val="tx1"/>
                </a:solidFill>
                <a:ea typeface="ＭＳ Ｐゴシック" pitchFamily="-107" charset="-128"/>
                <a:cs typeface="ＭＳ Ｐゴシック" pitchFamily="-107" charset="-128"/>
              </a:rPr>
              <a:t>F</a:t>
            </a:r>
            <a:r>
              <a:rPr lang="en-US" sz="3000" dirty="0" smtClean="0">
                <a:solidFill>
                  <a:schemeClr val="tx1"/>
                </a:solidFill>
                <a:ea typeface="ＭＳ Ｐゴシック" pitchFamily="-107" charset="-128"/>
                <a:cs typeface="ＭＳ Ｐゴシック" pitchFamily="-107" charset="-128"/>
              </a:rPr>
              <a:t> satisfies axioms A1 through A5 and M1                        </a:t>
            </a:r>
          </a:p>
          <a:p>
            <a:pPr fontAlgn="auto">
              <a:lnSpc>
                <a:spcPct val="120000"/>
              </a:lnSpc>
              <a:spcBef>
                <a:spcPts val="0"/>
              </a:spcBef>
              <a:spcAft>
                <a:spcPts val="0"/>
              </a:spcAft>
              <a:buClr>
                <a:schemeClr val="accent1">
                  <a:lumMod val="60000"/>
                  <a:lumOff val="40000"/>
                </a:schemeClr>
              </a:buClr>
              <a:buFont typeface="Candara" pitchFamily="34" charset="0"/>
              <a:buNone/>
              <a:defRPr/>
            </a:pPr>
            <a:r>
              <a:rPr lang="en-US" sz="3000" dirty="0" smtClean="0">
                <a:solidFill>
                  <a:schemeClr val="tx1"/>
                </a:solidFill>
                <a:ea typeface="ＭＳ Ｐゴシック" pitchFamily="-107" charset="-128"/>
                <a:cs typeface="ＭＳ Ｐゴシック" pitchFamily="-107" charset="-128"/>
              </a:rPr>
              <a:t>              through M6</a:t>
            </a:r>
          </a:p>
          <a:p>
            <a:pPr fontAlgn="auto">
              <a:lnSpc>
                <a:spcPct val="120000"/>
              </a:lnSpc>
              <a:spcBef>
                <a:spcPts val="1200"/>
              </a:spcBef>
              <a:spcAft>
                <a:spcPts val="0"/>
              </a:spcAft>
              <a:buClr>
                <a:schemeClr val="accent1">
                  <a:lumMod val="60000"/>
                  <a:lumOff val="40000"/>
                </a:schemeClr>
              </a:buClr>
              <a:buFont typeface="Candara" pitchFamily="34" charset="0"/>
              <a:buNone/>
              <a:defRPr/>
            </a:pPr>
            <a:r>
              <a:rPr lang="en-US" sz="3000" dirty="0" smtClean="0">
                <a:solidFill>
                  <a:schemeClr val="tx1"/>
                </a:solidFill>
                <a:ea typeface="ＭＳ Ｐゴシック" pitchFamily="-107" charset="-128"/>
                <a:cs typeface="ＭＳ Ｐゴシック" pitchFamily="-107" charset="-128"/>
              </a:rPr>
              <a:t>	</a:t>
            </a:r>
            <a:r>
              <a:rPr lang="en-US" sz="3000" b="1" dirty="0" smtClean="0">
                <a:solidFill>
                  <a:schemeClr val="tx1"/>
                </a:solidFill>
                <a:ea typeface="ＭＳ Ｐゴシック" pitchFamily="-107" charset="-128"/>
                <a:cs typeface="ＭＳ Ｐゴシック" pitchFamily="-107" charset="-128"/>
              </a:rPr>
              <a:t>(M7) Multiplicative inverse:  </a:t>
            </a:r>
          </a:p>
          <a:p>
            <a:pPr fontAlgn="auto">
              <a:lnSpc>
                <a:spcPct val="120000"/>
              </a:lnSpc>
              <a:spcBef>
                <a:spcPts val="1200"/>
              </a:spcBef>
              <a:spcAft>
                <a:spcPts val="0"/>
              </a:spcAft>
              <a:buClr>
                <a:schemeClr val="accent1">
                  <a:lumMod val="60000"/>
                  <a:lumOff val="40000"/>
                </a:schemeClr>
              </a:buClr>
              <a:buFont typeface="Candara" pitchFamily="34" charset="0"/>
              <a:buNone/>
              <a:defRPr/>
            </a:pPr>
            <a:r>
              <a:rPr lang="en-US" sz="3000" dirty="0" smtClean="0">
                <a:solidFill>
                  <a:schemeClr val="tx1"/>
                </a:solidFill>
                <a:ea typeface="ＭＳ Ｐゴシック" pitchFamily="-107" charset="-128"/>
                <a:cs typeface="ＭＳ Ｐゴシック" pitchFamily="-107" charset="-128"/>
              </a:rPr>
              <a:t>	      For each </a:t>
            </a:r>
            <a:r>
              <a:rPr lang="en-US" sz="3000" i="1" dirty="0" smtClean="0">
                <a:solidFill>
                  <a:schemeClr val="tx1"/>
                </a:solidFill>
                <a:ea typeface="ＭＳ Ｐゴシック" pitchFamily="-107" charset="-128"/>
                <a:cs typeface="ＭＳ Ｐゴシック" pitchFamily="-107" charset="-128"/>
              </a:rPr>
              <a:t>a</a:t>
            </a:r>
            <a:r>
              <a:rPr lang="en-US" sz="3000" dirty="0" smtClean="0">
                <a:solidFill>
                  <a:schemeClr val="tx1"/>
                </a:solidFill>
                <a:ea typeface="ＭＳ Ｐゴシック" pitchFamily="-107" charset="-128"/>
                <a:cs typeface="ＭＳ Ｐゴシック" pitchFamily="-107" charset="-128"/>
              </a:rPr>
              <a:t> in </a:t>
            </a:r>
            <a:r>
              <a:rPr lang="en-US" sz="3000" i="1" dirty="0" smtClean="0">
                <a:solidFill>
                  <a:schemeClr val="tx1"/>
                </a:solidFill>
                <a:ea typeface="ＭＳ Ｐゴシック" pitchFamily="-107" charset="-128"/>
                <a:cs typeface="ＭＳ Ｐゴシック" pitchFamily="-107" charset="-128"/>
              </a:rPr>
              <a:t>F</a:t>
            </a:r>
            <a:r>
              <a:rPr lang="en-US" sz="3000" dirty="0" smtClean="0">
                <a:solidFill>
                  <a:schemeClr val="tx1"/>
                </a:solidFill>
                <a:ea typeface="ＭＳ Ｐゴシック" pitchFamily="-107" charset="-128"/>
                <a:cs typeface="ＭＳ Ｐゴシック" pitchFamily="-107" charset="-128"/>
              </a:rPr>
              <a:t>, except 0, there is an element </a:t>
            </a:r>
            <a:r>
              <a:rPr lang="en-US" sz="3000" i="1" dirty="0" smtClean="0">
                <a:solidFill>
                  <a:schemeClr val="tx1"/>
                </a:solidFill>
                <a:ea typeface="ＭＳ Ｐゴシック" pitchFamily="-107" charset="-128"/>
                <a:cs typeface="ＭＳ Ｐゴシック" pitchFamily="-107" charset="-128"/>
              </a:rPr>
              <a:t>a</a:t>
            </a:r>
            <a:r>
              <a:rPr lang="en-US" sz="3000" baseline="30000" dirty="0" smtClean="0">
                <a:solidFill>
                  <a:schemeClr val="tx1"/>
                </a:solidFill>
                <a:ea typeface="ＭＳ Ｐゴシック" pitchFamily="-107" charset="-128"/>
                <a:cs typeface="ＭＳ Ｐゴシック" pitchFamily="-107" charset="-128"/>
              </a:rPr>
              <a:t>-1</a:t>
            </a:r>
            <a:r>
              <a:rPr lang="en-US" sz="3000" dirty="0" smtClean="0">
                <a:solidFill>
                  <a:schemeClr val="tx1"/>
                </a:solidFill>
                <a:ea typeface="ＭＳ Ｐゴシック" pitchFamily="-107" charset="-128"/>
                <a:cs typeface="ＭＳ Ｐゴシック" pitchFamily="-107" charset="-128"/>
              </a:rPr>
              <a:t>  in </a:t>
            </a:r>
            <a:r>
              <a:rPr lang="en-US" sz="3000" i="1" dirty="0" smtClean="0">
                <a:solidFill>
                  <a:schemeClr val="tx1"/>
                </a:solidFill>
                <a:ea typeface="ＭＳ Ｐゴシック" pitchFamily="-107" charset="-128"/>
                <a:cs typeface="ＭＳ Ｐゴシック" pitchFamily="-107" charset="-128"/>
              </a:rPr>
              <a:t>F</a:t>
            </a:r>
            <a:r>
              <a:rPr lang="en-US" sz="3000" dirty="0" smtClean="0">
                <a:solidFill>
                  <a:schemeClr val="tx1"/>
                </a:solidFill>
                <a:ea typeface="ＭＳ Ｐゴシック" pitchFamily="-107" charset="-128"/>
                <a:cs typeface="ＭＳ Ｐゴシック" pitchFamily="-107" charset="-128"/>
              </a:rPr>
              <a:t> such that </a:t>
            </a:r>
            <a:r>
              <a:rPr lang="en-US" sz="3000" i="1" dirty="0" smtClean="0">
                <a:solidFill>
                  <a:schemeClr val="tx1"/>
                </a:solidFill>
                <a:ea typeface="ＭＳ Ｐゴシック" pitchFamily="-107" charset="-128"/>
                <a:cs typeface="ＭＳ Ｐゴシック" pitchFamily="-107" charset="-128"/>
              </a:rPr>
              <a:t>aa</a:t>
            </a:r>
            <a:r>
              <a:rPr lang="en-US" sz="3000" baseline="30000" dirty="0" smtClean="0">
                <a:solidFill>
                  <a:schemeClr val="tx1"/>
                </a:solidFill>
                <a:ea typeface="ＭＳ Ｐゴシック" pitchFamily="-107" charset="-128"/>
                <a:cs typeface="ＭＳ Ｐゴシック" pitchFamily="-107" charset="-128"/>
              </a:rPr>
              <a:t>-1</a:t>
            </a:r>
            <a:r>
              <a:rPr lang="en-US" sz="3000" dirty="0" smtClean="0">
                <a:solidFill>
                  <a:schemeClr val="tx1"/>
                </a:solidFill>
                <a:ea typeface="ＭＳ Ｐゴシック" pitchFamily="-107" charset="-128"/>
                <a:cs typeface="ＭＳ Ｐゴシック" pitchFamily="-107" charset="-128"/>
              </a:rPr>
              <a:t> =  (</a:t>
            </a:r>
            <a:r>
              <a:rPr lang="en-US" sz="3000" i="1" dirty="0" smtClean="0">
                <a:solidFill>
                  <a:schemeClr val="tx1"/>
                </a:solidFill>
                <a:ea typeface="ＭＳ Ｐゴシック" pitchFamily="-107" charset="-128"/>
                <a:cs typeface="ＭＳ Ｐゴシック" pitchFamily="-107" charset="-128"/>
              </a:rPr>
              <a:t>a</a:t>
            </a:r>
            <a:r>
              <a:rPr lang="en-US" sz="3000" baseline="30000" dirty="0" smtClean="0">
                <a:solidFill>
                  <a:schemeClr val="tx1"/>
                </a:solidFill>
                <a:ea typeface="ＭＳ Ｐゴシック" pitchFamily="-107" charset="-128"/>
                <a:cs typeface="ＭＳ Ｐゴシック" pitchFamily="-107" charset="-128"/>
              </a:rPr>
              <a:t>-1</a:t>
            </a:r>
            <a:r>
              <a:rPr lang="en-US" sz="3000" dirty="0" smtClean="0">
                <a:solidFill>
                  <a:schemeClr val="tx1"/>
                </a:solidFill>
                <a:ea typeface="ＭＳ Ｐゴシック" pitchFamily="-107" charset="-128"/>
                <a:cs typeface="ＭＳ Ｐゴシック" pitchFamily="-107" charset="-128"/>
              </a:rPr>
              <a:t> )</a:t>
            </a:r>
            <a:r>
              <a:rPr lang="en-US" sz="3000" i="1" dirty="0" smtClean="0">
                <a:solidFill>
                  <a:schemeClr val="tx1"/>
                </a:solidFill>
                <a:ea typeface="ＭＳ Ｐゴシック" pitchFamily="-107" charset="-128"/>
                <a:cs typeface="ＭＳ Ｐゴシック" pitchFamily="-107" charset="-128"/>
              </a:rPr>
              <a:t>a</a:t>
            </a:r>
            <a:r>
              <a:rPr lang="en-US" sz="3000" dirty="0" smtClean="0">
                <a:solidFill>
                  <a:schemeClr val="tx1"/>
                </a:solidFill>
                <a:ea typeface="ＭＳ Ｐゴシック" pitchFamily="-107" charset="-128"/>
                <a:cs typeface="ＭＳ Ｐゴシック" pitchFamily="-107" charset="-128"/>
              </a:rPr>
              <a:t> =  1</a:t>
            </a:r>
          </a:p>
          <a:p>
            <a:pPr fontAlgn="auto">
              <a:lnSpc>
                <a:spcPct val="120000"/>
              </a:lnSpc>
              <a:spcBef>
                <a:spcPts val="1200"/>
              </a:spcBef>
              <a:spcAft>
                <a:spcPts val="0"/>
              </a:spcAft>
              <a:buClr>
                <a:schemeClr val="accent1">
                  <a:lumMod val="60000"/>
                  <a:lumOff val="40000"/>
                </a:schemeClr>
              </a:buClr>
              <a:buFont typeface="Candara" pitchFamily="34" charset="0"/>
              <a:buChar char="•"/>
              <a:defRPr/>
            </a:pPr>
            <a:r>
              <a:rPr lang="en-US" sz="3636" dirty="0" smtClean="0">
                <a:solidFill>
                  <a:schemeClr val="tx1"/>
                </a:solidFill>
                <a:ea typeface="ＭＳ Ｐゴシック" pitchFamily="-107" charset="-128"/>
                <a:cs typeface="ＭＳ Ｐゴシック" pitchFamily="-107" charset="-128"/>
              </a:rPr>
              <a:t>In essence, a field is a set in which we can do addition, subtraction, multiplication, and division without leaving the set. Division is defined with the following rule:   </a:t>
            </a:r>
            <a:r>
              <a:rPr lang="en-US" sz="3636" i="1" dirty="0" smtClean="0">
                <a:solidFill>
                  <a:schemeClr val="tx1"/>
                </a:solidFill>
                <a:ea typeface="ＭＳ Ｐゴシック" pitchFamily="-107" charset="-128"/>
                <a:cs typeface="ＭＳ Ｐゴシック" pitchFamily="-107" charset="-128"/>
              </a:rPr>
              <a:t>a /b = a (b</a:t>
            </a:r>
            <a:r>
              <a:rPr lang="en-US" sz="3636" i="1" baseline="30000" dirty="0" smtClean="0">
                <a:solidFill>
                  <a:schemeClr val="tx1"/>
                </a:solidFill>
                <a:ea typeface="ＭＳ Ｐゴシック" pitchFamily="-107" charset="-128"/>
                <a:cs typeface="ＭＳ Ｐゴシック" pitchFamily="-107" charset="-128"/>
              </a:rPr>
              <a:t>-1</a:t>
            </a:r>
            <a:r>
              <a:rPr lang="en-US" sz="3636" i="1" dirty="0" smtClean="0">
                <a:solidFill>
                  <a:schemeClr val="tx1"/>
                </a:solidFill>
                <a:ea typeface="ＭＳ Ｐゴシック" pitchFamily="-107" charset="-128"/>
                <a:cs typeface="ＭＳ Ｐゴシック" pitchFamily="-107" charset="-128"/>
              </a:rPr>
              <a:t> )</a:t>
            </a:r>
            <a:endParaRPr lang="en-US" sz="3636" dirty="0" smtClean="0">
              <a:solidFill>
                <a:schemeClr val="tx1"/>
              </a:solidFill>
              <a:ea typeface="ＭＳ Ｐゴシック" pitchFamily="-107" charset="-128"/>
              <a:cs typeface="ＭＳ Ｐゴシック" pitchFamily="-107" charset="-128"/>
            </a:endParaRPr>
          </a:p>
          <a:p>
            <a:pPr fontAlgn="auto">
              <a:lnSpc>
                <a:spcPct val="120000"/>
              </a:lnSpc>
              <a:spcBef>
                <a:spcPts val="1200"/>
              </a:spcBef>
              <a:spcAft>
                <a:spcPts val="0"/>
              </a:spcAft>
              <a:buClr>
                <a:schemeClr val="accent1">
                  <a:lumMod val="60000"/>
                  <a:lumOff val="40000"/>
                </a:schemeClr>
              </a:buClr>
              <a:buFont typeface="Candara" pitchFamily="34" charset="0"/>
              <a:buNone/>
              <a:defRPr/>
            </a:pPr>
            <a:r>
              <a:rPr lang="en-US" sz="3000" dirty="0" smtClean="0">
                <a:solidFill>
                  <a:schemeClr val="tx1"/>
                </a:solidFill>
                <a:ea typeface="ＭＳ Ｐゴシック" pitchFamily="-107" charset="-128"/>
                <a:cs typeface="ＭＳ Ｐゴシック" pitchFamily="-107" charset="-128"/>
              </a:rPr>
              <a:t>		</a:t>
            </a:r>
            <a:endParaRPr lang="en-US" sz="3000" i="1" dirty="0" smtClean="0">
              <a:ea typeface="ＭＳ Ｐゴシック" pitchFamily="-1" charset="-128"/>
              <a:cs typeface="ＭＳ Ｐゴシック" pitchFamily="-1" charset="-128"/>
            </a:endParaRPr>
          </a:p>
          <a:p>
            <a:pPr fontAlgn="auto">
              <a:spcAft>
                <a:spcPts val="0"/>
              </a:spcAft>
              <a:buClr>
                <a:schemeClr val="accent1">
                  <a:lumMod val="60000"/>
                  <a:lumOff val="40000"/>
                </a:schemeClr>
              </a:buClr>
              <a:buFont typeface="Candara" pitchFamily="34" charset="0"/>
              <a:buChar char="•"/>
              <a:defRPr/>
            </a:pPr>
            <a:endParaRPr lang="en-US" dirty="0">
              <a:ea typeface="+mn-ea"/>
              <a:cs typeface="+mn-cs"/>
            </a:endParaRPr>
          </a:p>
        </p:txBody>
      </p:sp>
      <p:sp>
        <p:nvSpPr>
          <p:cNvPr id="6" name="TextBox 5"/>
          <p:cNvSpPr txBox="1"/>
          <p:nvPr/>
        </p:nvSpPr>
        <p:spPr>
          <a:xfrm>
            <a:off x="1219200" y="5791200"/>
            <a:ext cx="6934200" cy="830263"/>
          </a:xfrm>
          <a:prstGeom prst="rect">
            <a:avLst/>
          </a:prstGeom>
          <a:solidFill>
            <a:schemeClr val="accent4">
              <a:lumMod val="60000"/>
              <a:lumOff val="40000"/>
            </a:schemeClr>
          </a:solidFill>
          <a:ln w="25400">
            <a:solidFill>
              <a:schemeClr val="accent4">
                <a:lumMod val="75000"/>
              </a:schemeClr>
            </a:solidFill>
          </a:ln>
        </p:spPr>
        <p:txBody>
          <a:bodyPr>
            <a:spAutoFit/>
          </a:bodyPr>
          <a:lstStyle/>
          <a:p>
            <a:pPr>
              <a:defRPr/>
            </a:pPr>
            <a:r>
              <a:rPr lang="en-US" sz="1600" dirty="0">
                <a:latin typeface="+mn-lt"/>
              </a:rPr>
              <a:t>Familiar examples of fields are the rational numbers, the real numbers, and the complex numbers. Note that the set of all integers is not a field, because not every element of the set has a multiplicative inverse.</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4994" name="Title 1"/>
          <p:cNvSpPr>
            <a:spLocks noGrp="1"/>
          </p:cNvSpPr>
          <p:nvPr>
            <p:ph type="title" idx="4294967295"/>
          </p:nvPr>
        </p:nvSpPr>
        <p:spPr>
          <a:xfrm>
            <a:off x="6629400" y="304800"/>
            <a:ext cx="2362200" cy="4684713"/>
          </a:xfrm>
        </p:spPr>
        <p:txBody>
          <a:bodyPr/>
          <a:lstStyle/>
          <a:p>
            <a:r>
              <a:rPr lang="en-US" smtClean="0"/>
              <a:t>Group, Ring,</a:t>
            </a:r>
            <a:br>
              <a:rPr lang="en-US" smtClean="0"/>
            </a:br>
            <a:r>
              <a:rPr lang="en-US" smtClean="0"/>
              <a:t>and Field</a:t>
            </a:r>
          </a:p>
        </p:txBody>
      </p:sp>
      <p:pic>
        <p:nvPicPr>
          <p:cNvPr id="84995" name="Picture 4" descr="f2.pdf"/>
          <p:cNvPicPr>
            <a:picLocks noChangeAspect="1"/>
          </p:cNvPicPr>
          <p:nvPr/>
        </p:nvPicPr>
        <p:blipFill>
          <a:blip r:embed="rId3"/>
          <a:srcRect t="6364" b="16364"/>
          <a:stretch>
            <a:fillRect/>
          </a:stretch>
        </p:blipFill>
        <p:spPr bwMode="auto">
          <a:xfrm>
            <a:off x="0" y="0"/>
            <a:ext cx="6858000" cy="6858000"/>
          </a:xfrm>
          <a:prstGeom prst="rect">
            <a:avLst/>
          </a:prstGeom>
          <a:noFill/>
          <a:ln w="9525">
            <a:noFill/>
            <a:miter lim="800000"/>
            <a:headEnd/>
            <a:tailEnd/>
          </a:ln>
        </p:spPr>
      </p:pic>
    </p:spTree>
  </p:cSld>
  <p:clrMapOvr>
    <a:masterClrMapping/>
  </p:clrMapOvr>
  <p:transition spd="med">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0" y="39688"/>
            <a:ext cx="9144000" cy="1412875"/>
          </a:xfrm>
        </p:spPr>
        <p:txBody>
          <a:bodyPr/>
          <a:lstStyle/>
          <a:p>
            <a:r>
              <a:rPr lang="en-US" smtClean="0"/>
              <a:t>Finite Fields of the Form GF</a:t>
            </a:r>
            <a:r>
              <a:rPr lang="en-US" i="1" smtClean="0"/>
              <a:t>(p)</a:t>
            </a:r>
            <a:endParaRPr lang="en-AU" smtClean="0"/>
          </a:p>
        </p:txBody>
      </p:sp>
      <p:sp>
        <p:nvSpPr>
          <p:cNvPr id="68611" name="Rectangle 3"/>
          <p:cNvSpPr>
            <a:spLocks noGrp="1" noChangeArrowheads="1"/>
          </p:cNvSpPr>
          <p:nvPr>
            <p:ph idx="1"/>
          </p:nvPr>
        </p:nvSpPr>
        <p:spPr>
          <a:xfrm>
            <a:off x="792163" y="1762125"/>
            <a:ext cx="7570787" cy="4638675"/>
          </a:xfrm>
        </p:spPr>
        <p:txBody>
          <a:bodyPr rtlCol="0">
            <a:normAutofit fontScale="92500" lnSpcReduction="20000"/>
          </a:bodyPr>
          <a:lstStyle/>
          <a:p>
            <a:pPr fontAlgn="auto">
              <a:spcAft>
                <a:spcPts val="0"/>
              </a:spcAft>
              <a:buClr>
                <a:schemeClr val="accent1">
                  <a:lumMod val="60000"/>
                  <a:lumOff val="40000"/>
                </a:schemeClr>
              </a:buClr>
              <a:buFont typeface="Candara" pitchFamily="34" charset="0"/>
              <a:buChar char="•"/>
              <a:defRPr/>
            </a:pPr>
            <a:r>
              <a:rPr lang="en-US" dirty="0" smtClean="0">
                <a:ea typeface="+mn-ea"/>
                <a:cs typeface="+mn-cs"/>
              </a:rPr>
              <a:t>Finite fields play a crucial role in many cryptographic algorithms</a:t>
            </a:r>
          </a:p>
          <a:p>
            <a:pPr fontAlgn="auto">
              <a:spcAft>
                <a:spcPts val="0"/>
              </a:spcAft>
              <a:buClr>
                <a:schemeClr val="accent1">
                  <a:lumMod val="60000"/>
                  <a:lumOff val="40000"/>
                </a:schemeClr>
              </a:buClr>
              <a:buFont typeface="Candara" pitchFamily="34" charset="0"/>
              <a:buChar char="•"/>
              <a:defRPr/>
            </a:pPr>
            <a:r>
              <a:rPr lang="en-US" dirty="0" smtClean="0">
                <a:ea typeface="+mn-ea"/>
                <a:cs typeface="+mn-cs"/>
              </a:rPr>
              <a:t>It can be shown that the order of a finite field must be a power of a prime </a:t>
            </a:r>
            <a:r>
              <a:rPr lang="en-US" i="1" dirty="0" smtClean="0">
                <a:ea typeface="+mn-ea"/>
                <a:cs typeface="+mn-cs"/>
              </a:rPr>
              <a:t>p</a:t>
            </a:r>
            <a:r>
              <a:rPr lang="en-US" i="1" baseline="30000" dirty="0" smtClean="0">
                <a:ea typeface="+mn-ea"/>
                <a:cs typeface="+mn-cs"/>
              </a:rPr>
              <a:t>n</a:t>
            </a:r>
            <a:r>
              <a:rPr lang="en-US" i="1" dirty="0" smtClean="0">
                <a:ea typeface="+mn-ea"/>
                <a:cs typeface="+mn-cs"/>
              </a:rPr>
              <a:t>, </a:t>
            </a:r>
            <a:r>
              <a:rPr lang="en-US" dirty="0" smtClean="0">
                <a:ea typeface="+mn-ea"/>
                <a:cs typeface="+mn-cs"/>
              </a:rPr>
              <a:t>where </a:t>
            </a:r>
            <a:r>
              <a:rPr lang="en-US" i="1" dirty="0" smtClean="0">
                <a:ea typeface="+mn-ea"/>
                <a:cs typeface="+mn-cs"/>
              </a:rPr>
              <a:t>n </a:t>
            </a:r>
            <a:r>
              <a:rPr lang="en-US" dirty="0" smtClean="0">
                <a:ea typeface="+mn-ea"/>
                <a:cs typeface="+mn-cs"/>
              </a:rPr>
              <a:t>is a positive integer</a:t>
            </a:r>
          </a:p>
          <a:p>
            <a:pPr lvl="1" fontAlgn="auto">
              <a:spcAft>
                <a:spcPts val="0"/>
              </a:spcAft>
              <a:buFont typeface="Candara" pitchFamily="34" charset="0"/>
              <a:buChar char="•"/>
              <a:defRPr/>
            </a:pPr>
            <a:r>
              <a:rPr lang="en-US" dirty="0" smtClean="0">
                <a:ea typeface="+mn-ea"/>
              </a:rPr>
              <a:t>The only positive integers that are divisors of </a:t>
            </a:r>
            <a:r>
              <a:rPr lang="en-US" i="1" dirty="0" smtClean="0">
                <a:ea typeface="+mn-ea"/>
              </a:rPr>
              <a:t>p </a:t>
            </a:r>
            <a:r>
              <a:rPr lang="en-US" dirty="0" smtClean="0">
                <a:ea typeface="+mn-ea"/>
              </a:rPr>
              <a:t>are </a:t>
            </a:r>
            <a:r>
              <a:rPr lang="en-US" i="1" dirty="0" smtClean="0">
                <a:ea typeface="+mn-ea"/>
              </a:rPr>
              <a:t> p </a:t>
            </a:r>
            <a:r>
              <a:rPr lang="en-US" dirty="0" smtClean="0">
                <a:ea typeface="+mn-ea"/>
              </a:rPr>
              <a:t>and 1</a:t>
            </a:r>
          </a:p>
          <a:p>
            <a:pPr fontAlgn="auto">
              <a:spcAft>
                <a:spcPts val="0"/>
              </a:spcAft>
              <a:buClr>
                <a:schemeClr val="accent1">
                  <a:lumMod val="60000"/>
                  <a:lumOff val="40000"/>
                </a:schemeClr>
              </a:buClr>
              <a:buFont typeface="Candara" pitchFamily="34" charset="0"/>
              <a:buChar char="•"/>
              <a:defRPr/>
            </a:pPr>
            <a:r>
              <a:rPr lang="en-US" dirty="0" smtClean="0">
                <a:ea typeface="+mn-ea"/>
                <a:cs typeface="+mn-cs"/>
              </a:rPr>
              <a:t> The finite field of order </a:t>
            </a:r>
            <a:r>
              <a:rPr lang="en-US" i="1" dirty="0" smtClean="0">
                <a:ea typeface="+mn-ea"/>
                <a:cs typeface="+mn-cs"/>
              </a:rPr>
              <a:t>p</a:t>
            </a:r>
            <a:r>
              <a:rPr lang="en-US" i="1" baseline="30000" dirty="0" smtClean="0">
                <a:ea typeface="+mn-ea"/>
                <a:cs typeface="+mn-cs"/>
              </a:rPr>
              <a:t>n</a:t>
            </a:r>
            <a:r>
              <a:rPr lang="en-US" dirty="0" smtClean="0">
                <a:ea typeface="+mn-ea"/>
                <a:cs typeface="+mn-cs"/>
              </a:rPr>
              <a:t>  is generally written GF</a:t>
            </a:r>
            <a:r>
              <a:rPr lang="en-US" i="1" dirty="0" smtClean="0">
                <a:ea typeface="+mn-ea"/>
                <a:cs typeface="+mn-cs"/>
              </a:rPr>
              <a:t>(p</a:t>
            </a:r>
            <a:r>
              <a:rPr lang="en-US" i="1" baseline="30000" dirty="0" smtClean="0">
                <a:ea typeface="+mn-ea"/>
                <a:cs typeface="+mn-cs"/>
              </a:rPr>
              <a:t>n</a:t>
            </a:r>
            <a:r>
              <a:rPr lang="en-US" i="1" dirty="0" smtClean="0">
                <a:ea typeface="+mn-ea"/>
                <a:cs typeface="+mn-cs"/>
              </a:rPr>
              <a:t> </a:t>
            </a:r>
            <a:r>
              <a:rPr lang="en-US" dirty="0" smtClean="0">
                <a:ea typeface="+mn-ea"/>
                <a:cs typeface="+mn-cs"/>
              </a:rPr>
              <a:t>) </a:t>
            </a:r>
          </a:p>
          <a:p>
            <a:pPr lvl="1" fontAlgn="auto">
              <a:spcAft>
                <a:spcPts val="0"/>
              </a:spcAft>
              <a:buFont typeface="Candara" pitchFamily="34" charset="0"/>
              <a:buChar char="•"/>
              <a:defRPr/>
            </a:pPr>
            <a:r>
              <a:rPr lang="en-US" dirty="0" smtClean="0">
                <a:ea typeface="+mn-ea"/>
              </a:rPr>
              <a:t>GF stands for Galois field, in honor of the mathematician who first studied finite fields</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3" name="Rectangle 3"/>
          <p:cNvSpPr>
            <a:spLocks noGrp="1" noChangeArrowheads="1"/>
          </p:cNvSpPr>
          <p:nvPr>
            <p:ph idx="1"/>
          </p:nvPr>
        </p:nvSpPr>
        <p:spPr>
          <a:xfrm>
            <a:off x="792163" y="1762125"/>
            <a:ext cx="7570787" cy="4791075"/>
          </a:xfrm>
        </p:spPr>
        <p:txBody>
          <a:bodyPr rtlCol="0">
            <a:normAutofit/>
          </a:bodyPr>
          <a:lstStyle/>
          <a:p>
            <a:pPr marL="347472" fontAlgn="auto">
              <a:lnSpc>
                <a:spcPct val="110000"/>
              </a:lnSpc>
              <a:spcAft>
                <a:spcPts val="0"/>
              </a:spcAft>
              <a:buClr>
                <a:schemeClr val="accent1">
                  <a:lumMod val="60000"/>
                  <a:lumOff val="40000"/>
                </a:schemeClr>
              </a:buClr>
              <a:buFont typeface="Candara" pitchFamily="34" charset="0"/>
              <a:buNone/>
              <a:defRPr/>
            </a:pPr>
            <a:r>
              <a:rPr lang="en-AU" sz="2600" i="1" dirty="0" smtClean="0">
                <a:ea typeface="+mn-ea"/>
                <a:cs typeface="+mn-cs"/>
              </a:rPr>
              <a:t>	</a:t>
            </a:r>
          </a:p>
          <a:p>
            <a:pPr marL="347472" fontAlgn="auto">
              <a:lnSpc>
                <a:spcPct val="110000"/>
              </a:lnSpc>
              <a:spcAft>
                <a:spcPts val="0"/>
              </a:spcAft>
              <a:buClr>
                <a:schemeClr val="accent1">
                  <a:lumMod val="60000"/>
                  <a:lumOff val="40000"/>
                </a:schemeClr>
              </a:buClr>
              <a:buFont typeface="Candara" pitchFamily="34" charset="0"/>
              <a:buNone/>
              <a:defRPr/>
            </a:pPr>
            <a:r>
              <a:rPr lang="en-AU" sz="2600" i="1" dirty="0" smtClean="0">
                <a:ea typeface="+mn-ea"/>
                <a:cs typeface="+mn-cs"/>
              </a:rPr>
              <a:t>“Mathematics has long been known in the printing trade as difficult, or penalty, copy because it is slower, more difficult, and more expensive to set in type than any other kind of copy.”</a:t>
            </a:r>
          </a:p>
          <a:p>
            <a:pPr marL="347472" fontAlgn="auto">
              <a:lnSpc>
                <a:spcPct val="110000"/>
              </a:lnSpc>
              <a:spcAft>
                <a:spcPts val="0"/>
              </a:spcAft>
              <a:buClr>
                <a:schemeClr val="accent1">
                  <a:lumMod val="60000"/>
                  <a:lumOff val="40000"/>
                </a:schemeClr>
              </a:buClr>
              <a:buFont typeface="Candara" pitchFamily="34" charset="0"/>
              <a:buNone/>
              <a:defRPr/>
            </a:pPr>
            <a:endParaRPr lang="en-AU" sz="2600" i="1" dirty="0" smtClean="0">
              <a:ea typeface="+mn-ea"/>
              <a:cs typeface="+mn-cs"/>
            </a:endParaRPr>
          </a:p>
          <a:p>
            <a:pPr algn="r" fontAlgn="auto">
              <a:lnSpc>
                <a:spcPct val="80000"/>
              </a:lnSpc>
              <a:spcAft>
                <a:spcPts val="0"/>
              </a:spcAft>
              <a:buClr>
                <a:schemeClr val="accent1">
                  <a:lumMod val="60000"/>
                  <a:lumOff val="40000"/>
                </a:schemeClr>
              </a:buClr>
              <a:buFont typeface="Wingdings" pitchFamily="-107" charset="2"/>
              <a:buNone/>
              <a:defRPr/>
            </a:pPr>
            <a:r>
              <a:rPr lang="en-AU" b="1" dirty="0" smtClean="0">
                <a:ea typeface="+mn-ea"/>
                <a:cs typeface="+mn-cs"/>
              </a:rPr>
              <a:t>	—</a:t>
            </a:r>
            <a:r>
              <a:rPr lang="en-AU" b="1" i="1" dirty="0" smtClean="0">
                <a:ea typeface="+mn-ea"/>
                <a:cs typeface="+mn-cs"/>
              </a:rPr>
              <a:t>Chicago Manual of Style, </a:t>
            </a:r>
          </a:p>
          <a:p>
            <a:pPr algn="r" fontAlgn="auto">
              <a:lnSpc>
                <a:spcPct val="80000"/>
              </a:lnSpc>
              <a:spcAft>
                <a:spcPts val="0"/>
              </a:spcAft>
              <a:buClr>
                <a:schemeClr val="accent1">
                  <a:lumMod val="60000"/>
                  <a:lumOff val="40000"/>
                </a:schemeClr>
              </a:buClr>
              <a:buFont typeface="Wingdings" pitchFamily="-107" charset="2"/>
              <a:buNone/>
              <a:defRPr/>
            </a:pPr>
            <a:r>
              <a:rPr lang="en-AU" b="1" dirty="0" smtClean="0">
                <a:ea typeface="+mn-ea"/>
                <a:cs typeface="+mn-cs"/>
              </a:rPr>
              <a:t>14</a:t>
            </a:r>
            <a:r>
              <a:rPr lang="en-AU" b="1" baseline="30000" dirty="0" smtClean="0">
                <a:ea typeface="+mn-ea"/>
                <a:cs typeface="+mn-cs"/>
              </a:rPr>
              <a:t>th</a:t>
            </a:r>
            <a:r>
              <a:rPr lang="en-AU" b="1" dirty="0" smtClean="0">
                <a:ea typeface="+mn-ea"/>
                <a:cs typeface="+mn-cs"/>
              </a:rPr>
              <a:t> Edition</a:t>
            </a:r>
            <a:endParaRPr lang="en-AU" dirty="0" smtClean="0">
              <a:ea typeface="+mn-ea"/>
              <a:cs typeface="+mn-cs"/>
            </a:endParaRPr>
          </a:p>
          <a:p>
            <a:pPr fontAlgn="auto">
              <a:lnSpc>
                <a:spcPct val="80000"/>
              </a:lnSpc>
              <a:spcAft>
                <a:spcPts val="0"/>
              </a:spcAft>
              <a:buClr>
                <a:schemeClr val="accent1">
                  <a:lumMod val="60000"/>
                  <a:lumOff val="40000"/>
                </a:schemeClr>
              </a:buClr>
              <a:buFont typeface="Wingdings" pitchFamily="-107" charset="2"/>
              <a:buNone/>
              <a:defRPr/>
            </a:pPr>
            <a:endParaRPr lang="en-AU" dirty="0">
              <a:ea typeface="+mn-ea"/>
              <a:cs typeface="+mn-cs"/>
            </a:endParaRPr>
          </a:p>
          <a:p>
            <a:pPr fontAlgn="auto">
              <a:lnSpc>
                <a:spcPct val="80000"/>
              </a:lnSpc>
              <a:spcAft>
                <a:spcPts val="0"/>
              </a:spcAft>
              <a:buClr>
                <a:schemeClr val="accent1">
                  <a:lumMod val="60000"/>
                  <a:lumOff val="40000"/>
                </a:schemeClr>
              </a:buClr>
              <a:buFont typeface="Wingdings" pitchFamily="-107" charset="2"/>
              <a:buChar char="Ø"/>
              <a:defRPr/>
            </a:pPr>
            <a:endParaRPr lang="en-AU" dirty="0">
              <a:ea typeface="+mn-ea"/>
              <a:cs typeface="+mn-cs"/>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sz="4800" smtClean="0"/>
              <a:t>Table 4.5(a)</a:t>
            </a:r>
            <a:r>
              <a:rPr lang="en-US" sz="4400" smtClean="0"/>
              <a:t/>
            </a:r>
            <a:br>
              <a:rPr lang="en-US" sz="4400" smtClean="0"/>
            </a:br>
            <a:r>
              <a:rPr lang="en-US" sz="4400" smtClean="0"/>
              <a:t>Arithmetic in GF(7)</a:t>
            </a:r>
            <a:endParaRPr lang="en-AU" sz="4400" smtClean="0"/>
          </a:p>
        </p:txBody>
      </p:sp>
      <p:pic>
        <p:nvPicPr>
          <p:cNvPr id="89091" name="Picture 8"/>
          <p:cNvPicPr>
            <a:picLocks noChangeAspect="1"/>
          </p:cNvPicPr>
          <p:nvPr/>
        </p:nvPicPr>
        <p:blipFill>
          <a:blip r:embed="rId3"/>
          <a:srcRect r="43500"/>
          <a:stretch>
            <a:fillRect/>
          </a:stretch>
        </p:blipFill>
        <p:spPr bwMode="auto">
          <a:xfrm>
            <a:off x="685800" y="1600200"/>
            <a:ext cx="7772400" cy="5072063"/>
          </a:xfrm>
          <a:prstGeom prst="rect">
            <a:avLst/>
          </a:prstGeom>
          <a:noFill/>
          <a:ln w="9525">
            <a:noFill/>
            <a:miter lim="800000"/>
            <a:headEnd/>
            <a:tailEnd/>
          </a:ln>
        </p:spPr>
      </p:pic>
      <p:sp>
        <p:nvSpPr>
          <p:cNvPr id="10" name="TextBox 9"/>
          <p:cNvSpPr txBox="1"/>
          <p:nvPr/>
        </p:nvSpPr>
        <p:spPr>
          <a:xfrm>
            <a:off x="3810000" y="6324600"/>
            <a:ext cx="2365375" cy="369888"/>
          </a:xfrm>
          <a:prstGeom prst="rect">
            <a:avLst/>
          </a:prstGeom>
          <a:noFill/>
        </p:spPr>
        <p:txBody>
          <a:bodyPr wrap="none">
            <a:spAutoFit/>
          </a:bodyPr>
          <a:lstStyle/>
          <a:p>
            <a:pPr>
              <a:defRPr/>
            </a:pPr>
            <a:r>
              <a:rPr lang="en-US" dirty="0">
                <a:latin typeface="+mn-lt"/>
              </a:rPr>
              <a:t>(a) Addition modulo 7 </a:t>
            </a:r>
          </a:p>
        </p:txBody>
      </p:sp>
    </p:spTree>
  </p:cSld>
  <p:clrMapOvr>
    <a:masterClrMapping/>
  </p:clrMapOvr>
  <p:transition spd="med">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sz="4800" smtClean="0"/>
              <a:t>Table 4.5(b)</a:t>
            </a:r>
            <a:r>
              <a:rPr lang="en-US" sz="4400" smtClean="0"/>
              <a:t/>
            </a:r>
            <a:br>
              <a:rPr lang="en-US" sz="4400" smtClean="0"/>
            </a:br>
            <a:r>
              <a:rPr lang="en-US" sz="4400" smtClean="0"/>
              <a:t>Arithmetic in GF(7)</a:t>
            </a:r>
            <a:endParaRPr lang="en-AU" sz="4400" smtClean="0"/>
          </a:p>
        </p:txBody>
      </p:sp>
      <p:sp>
        <p:nvSpPr>
          <p:cNvPr id="10" name="TextBox 9"/>
          <p:cNvSpPr txBox="1"/>
          <p:nvPr/>
        </p:nvSpPr>
        <p:spPr>
          <a:xfrm>
            <a:off x="3810000" y="6324600"/>
            <a:ext cx="2828925" cy="369888"/>
          </a:xfrm>
          <a:prstGeom prst="rect">
            <a:avLst/>
          </a:prstGeom>
          <a:noFill/>
        </p:spPr>
        <p:txBody>
          <a:bodyPr wrap="none">
            <a:spAutoFit/>
          </a:bodyPr>
          <a:lstStyle/>
          <a:p>
            <a:pPr>
              <a:defRPr/>
            </a:pPr>
            <a:r>
              <a:rPr lang="en-US" dirty="0">
                <a:latin typeface="+mn-lt"/>
              </a:rPr>
              <a:t>(b) Multiplication modulo 7 </a:t>
            </a:r>
          </a:p>
        </p:txBody>
      </p:sp>
      <p:pic>
        <p:nvPicPr>
          <p:cNvPr id="91140" name="Picture 4"/>
          <p:cNvPicPr>
            <a:picLocks noChangeAspect="1"/>
          </p:cNvPicPr>
          <p:nvPr/>
        </p:nvPicPr>
        <p:blipFill>
          <a:blip r:embed="rId3"/>
          <a:srcRect l="-1506" r="40669"/>
          <a:stretch>
            <a:fillRect/>
          </a:stretch>
        </p:blipFill>
        <p:spPr bwMode="auto">
          <a:xfrm>
            <a:off x="762000" y="1752600"/>
            <a:ext cx="7872413" cy="4845050"/>
          </a:xfrm>
          <a:prstGeom prst="rect">
            <a:avLst/>
          </a:prstGeom>
          <a:noFill/>
          <a:ln w="9525">
            <a:noFill/>
            <a:miter lim="800000"/>
            <a:headEnd/>
            <a:tailEnd/>
          </a:ln>
        </p:spPr>
      </p:pic>
    </p:spTree>
  </p:cSld>
  <p:clrMapOvr>
    <a:masterClrMapping/>
  </p:clrMapOvr>
  <p:transition>
    <p:dissolv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381000" y="914400"/>
            <a:ext cx="3613150" cy="3048000"/>
          </a:xfrm>
        </p:spPr>
        <p:txBody>
          <a:bodyPr/>
          <a:lstStyle/>
          <a:p>
            <a:r>
              <a:rPr lang="en-US" sz="4800" smtClean="0"/>
              <a:t>Table 4.5(c)</a:t>
            </a:r>
            <a:r>
              <a:rPr lang="en-US" sz="4400" smtClean="0"/>
              <a:t/>
            </a:r>
            <a:br>
              <a:rPr lang="en-US" sz="4400" smtClean="0"/>
            </a:br>
            <a:r>
              <a:rPr lang="en-US" sz="4400" smtClean="0"/>
              <a:t/>
            </a:r>
            <a:br>
              <a:rPr lang="en-US" sz="4400" smtClean="0"/>
            </a:br>
            <a:r>
              <a:rPr lang="en-US" sz="4400" smtClean="0"/>
              <a:t>Arithmetic </a:t>
            </a:r>
            <a:br>
              <a:rPr lang="en-US" sz="4400" smtClean="0"/>
            </a:br>
            <a:r>
              <a:rPr lang="en-US" sz="4400" smtClean="0"/>
              <a:t>in GF(7)</a:t>
            </a:r>
            <a:endParaRPr lang="en-AU" sz="4400" smtClean="0"/>
          </a:p>
        </p:txBody>
      </p:sp>
      <p:sp>
        <p:nvSpPr>
          <p:cNvPr id="10" name="TextBox 9"/>
          <p:cNvSpPr txBox="1"/>
          <p:nvPr/>
        </p:nvSpPr>
        <p:spPr>
          <a:xfrm>
            <a:off x="4953000" y="6019800"/>
            <a:ext cx="3675063" cy="646113"/>
          </a:xfrm>
          <a:prstGeom prst="rect">
            <a:avLst/>
          </a:prstGeom>
          <a:noFill/>
        </p:spPr>
        <p:txBody>
          <a:bodyPr>
            <a:spAutoFit/>
          </a:bodyPr>
          <a:lstStyle/>
          <a:p>
            <a:pPr>
              <a:defRPr/>
            </a:pPr>
            <a:r>
              <a:rPr lang="en-US" dirty="0">
                <a:latin typeface="+mn-lt"/>
              </a:rPr>
              <a:t>(c) Additive and multiplicative inverses modulo 7 </a:t>
            </a:r>
          </a:p>
        </p:txBody>
      </p:sp>
      <p:pic>
        <p:nvPicPr>
          <p:cNvPr id="93188" name="Picture 4"/>
          <p:cNvPicPr>
            <a:picLocks noChangeAspect="1"/>
          </p:cNvPicPr>
          <p:nvPr/>
        </p:nvPicPr>
        <p:blipFill>
          <a:blip r:embed="rId3"/>
          <a:srcRect l="-3014" r="76820"/>
          <a:stretch>
            <a:fillRect/>
          </a:stretch>
        </p:blipFill>
        <p:spPr bwMode="auto">
          <a:xfrm>
            <a:off x="4419600" y="0"/>
            <a:ext cx="4495800" cy="6427788"/>
          </a:xfrm>
          <a:prstGeom prst="rect">
            <a:avLst/>
          </a:prstGeom>
          <a:noFill/>
          <a:ln w="9525">
            <a:noFill/>
            <a:miter lim="800000"/>
            <a:headEnd/>
            <a:tailEnd/>
          </a:ln>
        </p:spPr>
      </p:pic>
    </p:spTree>
  </p:cSld>
  <p:clrMapOvr>
    <a:masterClrMapping/>
  </p:clrMapOvr>
  <p:transition spd="med">
    <p:wipe dir="d"/>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5234" name="Title 1"/>
          <p:cNvSpPr>
            <a:spLocks noGrp="1"/>
          </p:cNvSpPr>
          <p:nvPr>
            <p:ph type="title"/>
          </p:nvPr>
        </p:nvSpPr>
        <p:spPr>
          <a:xfrm>
            <a:off x="381000" y="4953000"/>
            <a:ext cx="3613150" cy="1536700"/>
          </a:xfrm>
        </p:spPr>
        <p:txBody>
          <a:bodyPr/>
          <a:lstStyle/>
          <a:p>
            <a:r>
              <a:rPr lang="en-US" smtClean="0"/>
              <a:t> In this section, we have shown how to construct a finite field of order </a:t>
            </a:r>
            <a:r>
              <a:rPr lang="en-US" i="1" smtClean="0"/>
              <a:t>p</a:t>
            </a:r>
            <a:r>
              <a:rPr lang="en-US" smtClean="0"/>
              <a:t>, where </a:t>
            </a:r>
            <a:r>
              <a:rPr lang="en-US" i="1" smtClean="0"/>
              <a:t>p</a:t>
            </a:r>
            <a:r>
              <a:rPr lang="en-US" smtClean="0"/>
              <a:t>  is prime. </a:t>
            </a:r>
            <a:br>
              <a:rPr lang="en-US" smtClean="0"/>
            </a:br>
            <a:r>
              <a:rPr lang="en-US" smtClean="0"/>
              <a:t/>
            </a:r>
            <a:br>
              <a:rPr lang="en-US" smtClean="0"/>
            </a:br>
            <a:r>
              <a:rPr lang="en-US" smtClean="0"/>
              <a:t>GF(</a:t>
            </a:r>
            <a:r>
              <a:rPr lang="en-US" i="1" smtClean="0"/>
              <a:t>p</a:t>
            </a:r>
            <a:r>
              <a:rPr lang="en-US" smtClean="0"/>
              <a:t>) is defined with the following properties:</a:t>
            </a:r>
          </a:p>
        </p:txBody>
      </p:sp>
      <p:sp>
        <p:nvSpPr>
          <p:cNvPr id="3" name="Content Placeholder 2"/>
          <p:cNvSpPr>
            <a:spLocks noGrp="1"/>
          </p:cNvSpPr>
          <p:nvPr>
            <p:ph idx="1"/>
          </p:nvPr>
        </p:nvSpPr>
        <p:spPr>
          <a:xfrm>
            <a:off x="4724400" y="381000"/>
            <a:ext cx="4038600" cy="6248400"/>
          </a:xfrm>
        </p:spPr>
        <p:txBody>
          <a:bodyPr rtlCol="0">
            <a:normAutofit fontScale="92500" lnSpcReduction="10000"/>
          </a:bodyPr>
          <a:lstStyle/>
          <a:p>
            <a:pPr fontAlgn="auto">
              <a:spcAft>
                <a:spcPts val="0"/>
              </a:spcAft>
              <a:buClr>
                <a:schemeClr val="accent1">
                  <a:lumMod val="60000"/>
                  <a:lumOff val="40000"/>
                </a:schemeClr>
              </a:buClr>
              <a:buFont typeface="Candara" pitchFamily="34" charset="0"/>
              <a:buChar char="•"/>
              <a:defRPr/>
            </a:pPr>
            <a:r>
              <a:rPr lang="en-US" dirty="0" smtClean="0">
                <a:ea typeface="+mn-ea"/>
                <a:cs typeface="+mn-cs"/>
              </a:rPr>
              <a:t>1. GF(</a:t>
            </a:r>
            <a:r>
              <a:rPr lang="en-US" i="1" dirty="0" smtClean="0">
                <a:ea typeface="+mn-ea"/>
                <a:cs typeface="+mn-cs"/>
              </a:rPr>
              <a:t>p</a:t>
            </a:r>
            <a:r>
              <a:rPr lang="en-US" dirty="0" smtClean="0">
                <a:ea typeface="+mn-ea"/>
                <a:cs typeface="+mn-cs"/>
              </a:rPr>
              <a:t>) consists of </a:t>
            </a:r>
            <a:r>
              <a:rPr lang="en-US" i="1" dirty="0" smtClean="0">
                <a:ea typeface="+mn-ea"/>
                <a:cs typeface="+mn-cs"/>
              </a:rPr>
              <a:t>p</a:t>
            </a:r>
            <a:r>
              <a:rPr lang="en-US" dirty="0" smtClean="0">
                <a:ea typeface="+mn-ea"/>
                <a:cs typeface="+mn-cs"/>
              </a:rPr>
              <a:t> elements</a:t>
            </a:r>
          </a:p>
          <a:p>
            <a:pPr fontAlgn="auto">
              <a:spcAft>
                <a:spcPts val="0"/>
              </a:spcAft>
              <a:buClr>
                <a:schemeClr val="accent1">
                  <a:lumMod val="60000"/>
                  <a:lumOff val="40000"/>
                </a:schemeClr>
              </a:buClr>
              <a:buFont typeface="Candara" pitchFamily="34" charset="0"/>
              <a:buChar char="•"/>
              <a:defRPr/>
            </a:pPr>
            <a:r>
              <a:rPr lang="en-US" dirty="0" smtClean="0">
                <a:ea typeface="+mn-ea"/>
                <a:cs typeface="+mn-cs"/>
              </a:rPr>
              <a:t>2. The binary operations + and * are defined over the set. The operations of addition, subtraction, multiplication, and division can be performed without leaving the set. Each element of the set other than 0 has a multiplicative inverse</a:t>
            </a:r>
          </a:p>
          <a:p>
            <a:pPr fontAlgn="auto">
              <a:spcAft>
                <a:spcPts val="0"/>
              </a:spcAft>
              <a:buClr>
                <a:schemeClr val="accent1">
                  <a:lumMod val="60000"/>
                  <a:lumOff val="40000"/>
                </a:schemeClr>
              </a:buClr>
              <a:buFont typeface="Candara" pitchFamily="34" charset="0"/>
              <a:buChar char="•"/>
              <a:defRPr/>
            </a:pPr>
            <a:r>
              <a:rPr lang="en-US" dirty="0" smtClean="0">
                <a:ea typeface="+mn-ea"/>
                <a:cs typeface="+mn-cs"/>
              </a:rPr>
              <a:t>We have shown that the elements of GF(</a:t>
            </a:r>
            <a:r>
              <a:rPr lang="en-US" i="1" dirty="0" smtClean="0">
                <a:ea typeface="+mn-ea"/>
                <a:cs typeface="+mn-cs"/>
              </a:rPr>
              <a:t>p</a:t>
            </a:r>
            <a:r>
              <a:rPr lang="en-US" dirty="0" smtClean="0">
                <a:ea typeface="+mn-ea"/>
                <a:cs typeface="+mn-cs"/>
              </a:rPr>
              <a:t>) are the integers {0, 1, . . . , </a:t>
            </a:r>
            <a:r>
              <a:rPr lang="en-US" i="1" dirty="0" smtClean="0">
                <a:ea typeface="+mn-ea"/>
                <a:cs typeface="+mn-cs"/>
              </a:rPr>
              <a:t>p</a:t>
            </a:r>
            <a:r>
              <a:rPr lang="en-US" dirty="0" smtClean="0">
                <a:ea typeface="+mn-ea"/>
                <a:cs typeface="+mn-cs"/>
              </a:rPr>
              <a:t> – 1} and that the arithmetic operations are addition and multiplication mod </a:t>
            </a:r>
            <a:r>
              <a:rPr lang="en-US" i="1" dirty="0" smtClean="0">
                <a:ea typeface="+mn-ea"/>
                <a:cs typeface="+mn-cs"/>
              </a:rPr>
              <a:t>p</a:t>
            </a:r>
            <a:endParaRPr lang="en-US" dirty="0">
              <a:ea typeface="+mn-ea"/>
              <a:cs typeface="+mn-cs"/>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en-US" smtClean="0"/>
              <a:t>Polynomial Arithmetic</a:t>
            </a:r>
            <a:endParaRPr lang="en-AU" smtClean="0"/>
          </a:p>
        </p:txBody>
      </p:sp>
      <p:sp>
        <p:nvSpPr>
          <p:cNvPr id="74755" name="Rectangle 3"/>
          <p:cNvSpPr>
            <a:spLocks noGrp="1" noChangeArrowheads="1"/>
          </p:cNvSpPr>
          <p:nvPr>
            <p:ph idx="1"/>
          </p:nvPr>
        </p:nvSpPr>
        <p:spPr>
          <a:xfrm>
            <a:off x="762000" y="1600200"/>
            <a:ext cx="7570787" cy="1209675"/>
          </a:xfrm>
        </p:spPr>
        <p:txBody>
          <a:bodyPr rtlCol="0">
            <a:normAutofit/>
          </a:bodyPr>
          <a:lstStyle/>
          <a:p>
            <a:pPr fontAlgn="auto">
              <a:spcAft>
                <a:spcPts val="0"/>
              </a:spcAft>
              <a:buClr>
                <a:schemeClr val="accent1">
                  <a:lumMod val="60000"/>
                  <a:lumOff val="40000"/>
                </a:schemeClr>
              </a:buClr>
              <a:buFont typeface="Candara" pitchFamily="34" charset="0"/>
              <a:buChar char="•"/>
              <a:defRPr/>
            </a:pPr>
            <a:r>
              <a:rPr lang="en-US" dirty="0" smtClean="0">
                <a:ea typeface="+mn-ea"/>
                <a:cs typeface="+mn-cs"/>
              </a:rPr>
              <a:t>We can distinguish three classes of polynomial   arithmetic:</a:t>
            </a:r>
          </a:p>
        </p:txBody>
      </p:sp>
      <p:graphicFrame>
        <p:nvGraphicFramePr>
          <p:cNvPr id="5" name="Diagram 4"/>
          <p:cNvGraphicFramePr/>
          <p:nvPr/>
        </p:nvGraphicFramePr>
        <p:xfrm>
          <a:off x="1066800" y="2667000"/>
          <a:ext cx="7239000" cy="40640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en-US" smtClean="0"/>
              <a:t>Ordinary Polynomial Arithmetic Example</a:t>
            </a:r>
            <a:endParaRPr lang="en-AU" smtClean="0"/>
          </a:p>
        </p:txBody>
      </p:sp>
      <p:sp>
        <p:nvSpPr>
          <p:cNvPr id="15" name="TextBox 14"/>
          <p:cNvSpPr txBox="1"/>
          <p:nvPr/>
        </p:nvSpPr>
        <p:spPr>
          <a:xfrm>
            <a:off x="457200" y="1828800"/>
            <a:ext cx="8305800" cy="4894263"/>
          </a:xfrm>
          <a:prstGeom prst="rect">
            <a:avLst/>
          </a:prstGeom>
          <a:noFill/>
        </p:spPr>
        <p:txBody>
          <a:bodyPr>
            <a:spAutoFit/>
          </a:bodyPr>
          <a:lstStyle/>
          <a:p>
            <a:pPr>
              <a:defRPr/>
            </a:pPr>
            <a:r>
              <a:rPr lang="en-US" sz="3200" dirty="0">
                <a:latin typeface="+mn-lt"/>
              </a:rPr>
              <a:t> As an example: </a:t>
            </a:r>
          </a:p>
          <a:p>
            <a:pPr>
              <a:spcBef>
                <a:spcPts val="0"/>
              </a:spcBef>
              <a:defRPr/>
            </a:pPr>
            <a:r>
              <a:rPr lang="en-US" sz="3200" dirty="0">
                <a:latin typeface="+mn-lt"/>
              </a:rPr>
              <a:t>	let </a:t>
            </a:r>
            <a:r>
              <a:rPr lang="en-US" sz="3200" i="1" dirty="0">
                <a:latin typeface="+mn-lt"/>
              </a:rPr>
              <a:t>f(x)</a:t>
            </a:r>
            <a:r>
              <a:rPr lang="en-US" sz="3200" dirty="0">
                <a:latin typeface="+mn-lt"/>
              </a:rPr>
              <a:t> = </a:t>
            </a:r>
            <a:r>
              <a:rPr lang="en-US" sz="3200" i="1" dirty="0">
                <a:latin typeface="+mn-lt"/>
              </a:rPr>
              <a:t>x</a:t>
            </a:r>
            <a:r>
              <a:rPr lang="en-US" sz="3200" i="1" baseline="30000" dirty="0">
                <a:latin typeface="+mn-lt"/>
              </a:rPr>
              <a:t>3</a:t>
            </a:r>
            <a:r>
              <a:rPr lang="en-US" sz="3200" i="1" dirty="0">
                <a:latin typeface="+mn-lt"/>
              </a:rPr>
              <a:t> + x</a:t>
            </a:r>
            <a:r>
              <a:rPr lang="en-US" sz="3200" i="1" baseline="30000" dirty="0">
                <a:latin typeface="+mn-lt"/>
              </a:rPr>
              <a:t>2</a:t>
            </a:r>
            <a:r>
              <a:rPr lang="en-US" sz="3200" i="1" dirty="0">
                <a:latin typeface="+mn-lt"/>
              </a:rPr>
              <a:t> </a:t>
            </a:r>
            <a:r>
              <a:rPr lang="en-US" sz="3200" dirty="0">
                <a:latin typeface="+mn-lt"/>
              </a:rPr>
              <a:t>+  2 and </a:t>
            </a:r>
            <a:r>
              <a:rPr lang="en-US" sz="3200" i="1" dirty="0">
                <a:latin typeface="+mn-lt"/>
              </a:rPr>
              <a:t>g(x)</a:t>
            </a:r>
            <a:r>
              <a:rPr lang="en-US" sz="3200" dirty="0">
                <a:latin typeface="+mn-lt"/>
              </a:rPr>
              <a:t> = </a:t>
            </a:r>
            <a:r>
              <a:rPr lang="en-US" sz="3200" i="1" dirty="0">
                <a:latin typeface="+mn-lt"/>
              </a:rPr>
              <a:t>x</a:t>
            </a:r>
            <a:r>
              <a:rPr lang="en-US" sz="3200" i="1" baseline="30000" dirty="0">
                <a:latin typeface="+mn-lt"/>
              </a:rPr>
              <a:t>2</a:t>
            </a:r>
            <a:r>
              <a:rPr lang="en-US" sz="3200" i="1" dirty="0">
                <a:latin typeface="+mn-lt"/>
              </a:rPr>
              <a:t> - x</a:t>
            </a:r>
            <a:r>
              <a:rPr lang="en-US" sz="3200" dirty="0">
                <a:latin typeface="+mn-lt"/>
              </a:rPr>
              <a:t> +  1, 	where S is the set of integers</a:t>
            </a:r>
          </a:p>
          <a:p>
            <a:pPr>
              <a:spcBef>
                <a:spcPts val="0"/>
              </a:spcBef>
              <a:defRPr/>
            </a:pPr>
            <a:endParaRPr lang="en-US" sz="3200" dirty="0">
              <a:latin typeface="+mn-lt"/>
            </a:endParaRPr>
          </a:p>
          <a:p>
            <a:pPr>
              <a:spcBef>
                <a:spcPts val="0"/>
              </a:spcBef>
              <a:defRPr/>
            </a:pPr>
            <a:r>
              <a:rPr lang="en-US" sz="3200" dirty="0">
                <a:latin typeface="+mn-lt"/>
              </a:rPr>
              <a:t>Then:</a:t>
            </a:r>
          </a:p>
          <a:p>
            <a:pPr>
              <a:defRPr/>
            </a:pPr>
            <a:r>
              <a:rPr lang="en-US" sz="3200" dirty="0">
                <a:latin typeface="+mn-lt"/>
              </a:rPr>
              <a:t>	</a:t>
            </a:r>
            <a:r>
              <a:rPr lang="en-US" sz="3200" i="1" dirty="0">
                <a:latin typeface="+mn-lt"/>
              </a:rPr>
              <a:t>f(x) + g(x) = x</a:t>
            </a:r>
            <a:r>
              <a:rPr lang="en-US" sz="3200" i="1" baseline="30000" dirty="0">
                <a:latin typeface="+mn-lt"/>
              </a:rPr>
              <a:t>3</a:t>
            </a:r>
            <a:r>
              <a:rPr lang="en-US" sz="3200" i="1" dirty="0">
                <a:latin typeface="+mn-lt"/>
              </a:rPr>
              <a:t> + 2x</a:t>
            </a:r>
            <a:r>
              <a:rPr lang="en-US" sz="3200" i="1" baseline="30000" dirty="0">
                <a:latin typeface="+mn-lt"/>
              </a:rPr>
              <a:t>2</a:t>
            </a:r>
            <a:r>
              <a:rPr lang="en-US" sz="3200" i="1" dirty="0">
                <a:latin typeface="+mn-lt"/>
              </a:rPr>
              <a:t> - x + 3</a:t>
            </a:r>
          </a:p>
          <a:p>
            <a:pPr>
              <a:defRPr/>
            </a:pPr>
            <a:r>
              <a:rPr lang="en-US" sz="3200" i="1" dirty="0">
                <a:latin typeface="+mn-lt"/>
              </a:rPr>
              <a:t>	f(x) - g(x) = x</a:t>
            </a:r>
            <a:r>
              <a:rPr lang="en-US" sz="3200" i="1" baseline="30000" dirty="0">
                <a:latin typeface="+mn-lt"/>
              </a:rPr>
              <a:t>3</a:t>
            </a:r>
            <a:r>
              <a:rPr lang="en-US" sz="3200" i="1" dirty="0">
                <a:latin typeface="+mn-lt"/>
              </a:rPr>
              <a:t> + x +  1</a:t>
            </a:r>
          </a:p>
          <a:p>
            <a:pPr>
              <a:defRPr/>
            </a:pPr>
            <a:r>
              <a:rPr lang="en-US" sz="3200" i="1" dirty="0">
                <a:latin typeface="+mn-lt"/>
              </a:rPr>
              <a:t>	f(x) * g(x) = x</a:t>
            </a:r>
            <a:r>
              <a:rPr lang="en-US" sz="3200" i="1" baseline="30000" dirty="0">
                <a:latin typeface="+mn-lt"/>
              </a:rPr>
              <a:t>5</a:t>
            </a:r>
            <a:r>
              <a:rPr lang="en-US" sz="3200" i="1" dirty="0">
                <a:latin typeface="+mn-lt"/>
              </a:rPr>
              <a:t> + 3x</a:t>
            </a:r>
            <a:r>
              <a:rPr lang="en-US" sz="3200" i="1" baseline="30000" dirty="0">
                <a:latin typeface="+mn-lt"/>
              </a:rPr>
              <a:t>2</a:t>
            </a:r>
            <a:r>
              <a:rPr lang="en-US" sz="3200" i="1" dirty="0">
                <a:latin typeface="+mn-lt"/>
              </a:rPr>
              <a:t> - 2x + 2</a:t>
            </a:r>
          </a:p>
          <a:p>
            <a:pPr>
              <a:defRPr/>
            </a:pPr>
            <a:endParaRPr lang="en-US" sz="3200" dirty="0">
              <a:latin typeface="+mn-lt"/>
            </a:endParaRPr>
          </a:p>
          <a:p>
            <a:pPr>
              <a:defRPr/>
            </a:pPr>
            <a:r>
              <a:rPr lang="en-US" sz="2400" dirty="0">
                <a:latin typeface="+mn-lt"/>
              </a:rPr>
              <a:t>Figures 4.3a through 4.3c show the manual calculations</a:t>
            </a: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f3.pdf"/>
          <p:cNvPicPr>
            <a:picLocks noChangeAspect="1"/>
          </p:cNvPicPr>
          <p:nvPr/>
        </p:nvPicPr>
        <p:blipFill>
          <a:blip r:embed="rId3"/>
          <a:srcRect l="-3529" t="16364" r="-1176" b="22726"/>
          <a:stretch>
            <a:fillRect/>
          </a:stretch>
        </p:blipFill>
        <p:spPr bwMode="auto">
          <a:xfrm>
            <a:off x="-3175" y="-4763"/>
            <a:ext cx="9117013" cy="6862763"/>
          </a:xfrm>
          <a:prstGeom prst="rect">
            <a:avLst/>
          </a:prstGeom>
          <a:noFill/>
          <a:ln w="9525">
            <a:noFill/>
            <a:miter lim="800000"/>
            <a:headEnd/>
            <a:tailEnd/>
          </a:ln>
        </p:spPr>
      </p:pic>
    </p:spTree>
  </p:cSld>
  <p:clrMapOvr>
    <a:masterClrMapping/>
  </p:clrMapOvr>
  <p:transition>
    <p:dissolv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mtClean="0"/>
              <a:t>Polynomial Arithmetic With Coefficients in Z</a:t>
            </a:r>
            <a:r>
              <a:rPr lang="en-US" baseline="-25000" smtClean="0"/>
              <a:t>p</a:t>
            </a:r>
            <a:endParaRPr lang="en-AU" baseline="-25000" smtClean="0"/>
          </a:p>
        </p:txBody>
      </p:sp>
      <p:sp>
        <p:nvSpPr>
          <p:cNvPr id="76803" name="Rectangle 3"/>
          <p:cNvSpPr>
            <a:spLocks noGrp="1" noChangeArrowheads="1"/>
          </p:cNvSpPr>
          <p:nvPr>
            <p:ph idx="1"/>
          </p:nvPr>
        </p:nvSpPr>
        <p:spPr>
          <a:xfrm>
            <a:off x="792163" y="1762125"/>
            <a:ext cx="7570787" cy="4791075"/>
          </a:xfrm>
        </p:spPr>
        <p:txBody>
          <a:bodyPr rtlCol="0">
            <a:normAutofit fontScale="85000" lnSpcReduction="20000"/>
          </a:bodyPr>
          <a:lstStyle/>
          <a:p>
            <a:pPr fontAlgn="auto">
              <a:spcAft>
                <a:spcPts val="0"/>
              </a:spcAft>
              <a:buClr>
                <a:schemeClr val="accent1">
                  <a:lumMod val="60000"/>
                  <a:lumOff val="40000"/>
                </a:schemeClr>
              </a:buClr>
              <a:buFont typeface="Candara" pitchFamily="34" charset="0"/>
              <a:buChar char="•"/>
              <a:defRPr/>
            </a:pPr>
            <a:r>
              <a:rPr lang="en-US" dirty="0" smtClean="0">
                <a:ea typeface="+mn-ea"/>
                <a:cs typeface="+mn-cs"/>
              </a:rPr>
              <a:t>If each distinct polynomial is considered to be an element of the set, then that set is a ring</a:t>
            </a:r>
          </a:p>
          <a:p>
            <a:pPr fontAlgn="auto">
              <a:spcAft>
                <a:spcPts val="0"/>
              </a:spcAft>
              <a:buClr>
                <a:schemeClr val="accent1">
                  <a:lumMod val="60000"/>
                  <a:lumOff val="40000"/>
                </a:schemeClr>
              </a:buClr>
              <a:buFont typeface="Candara" pitchFamily="34" charset="0"/>
              <a:buChar char="•"/>
              <a:defRPr/>
            </a:pPr>
            <a:r>
              <a:rPr lang="en-US" dirty="0" smtClean="0">
                <a:ea typeface="+mn-ea"/>
                <a:cs typeface="+mn-cs"/>
              </a:rPr>
              <a:t>When polynomial arithmetic is performed on polynomials over a field, then division is possible</a:t>
            </a:r>
          </a:p>
          <a:p>
            <a:pPr lvl="2" fontAlgn="auto">
              <a:spcAft>
                <a:spcPts val="0"/>
              </a:spcAft>
              <a:buClr>
                <a:schemeClr val="accent1">
                  <a:lumMod val="60000"/>
                  <a:lumOff val="40000"/>
                </a:schemeClr>
              </a:buClr>
              <a:buFont typeface="Candara" pitchFamily="34" charset="0"/>
              <a:buChar char="•"/>
              <a:defRPr/>
            </a:pPr>
            <a:r>
              <a:rPr lang="en-US" dirty="0" smtClean="0">
                <a:ea typeface="+mn-ea"/>
              </a:rPr>
              <a:t>Note:  this does not mean that </a:t>
            </a:r>
            <a:r>
              <a:rPr lang="en-US" i="1" dirty="0" smtClean="0">
                <a:ea typeface="+mn-ea"/>
              </a:rPr>
              <a:t>exact division </a:t>
            </a:r>
            <a:r>
              <a:rPr lang="en-US" dirty="0" smtClean="0">
                <a:ea typeface="+mn-ea"/>
              </a:rPr>
              <a:t>is possible</a:t>
            </a:r>
          </a:p>
          <a:p>
            <a:pPr marL="342900" lvl="2" indent="-342900" fontAlgn="auto">
              <a:spcBef>
                <a:spcPts val="2400"/>
              </a:spcBef>
              <a:spcAft>
                <a:spcPts val="0"/>
              </a:spcAft>
              <a:buClr>
                <a:schemeClr val="accent1">
                  <a:lumMod val="60000"/>
                  <a:lumOff val="40000"/>
                </a:schemeClr>
              </a:buClr>
              <a:buFont typeface="Candara" pitchFamily="34" charset="0"/>
              <a:buChar char="•"/>
              <a:defRPr/>
            </a:pPr>
            <a:r>
              <a:rPr lang="en-US" sz="2800" dirty="0" smtClean="0">
                <a:ea typeface="+mn-ea"/>
              </a:rPr>
              <a:t>If we attempt to perform polynomial division over a coefficient set that is not a field, we find that division is not always defined</a:t>
            </a:r>
          </a:p>
          <a:p>
            <a:pPr lvl="2" fontAlgn="auto">
              <a:spcAft>
                <a:spcPts val="0"/>
              </a:spcAft>
              <a:buClr>
                <a:schemeClr val="accent1">
                  <a:lumMod val="60000"/>
                  <a:lumOff val="40000"/>
                </a:schemeClr>
              </a:buClr>
              <a:buFont typeface="Candara" pitchFamily="34" charset="0"/>
              <a:buChar char="•"/>
              <a:defRPr/>
            </a:pPr>
            <a:r>
              <a:rPr lang="en-US" sz="2353" dirty="0" smtClean="0">
                <a:ea typeface="+mn-ea"/>
              </a:rPr>
              <a:t>Even if the coefficient set is a field, polynomial division is not necessarily exact</a:t>
            </a:r>
          </a:p>
          <a:p>
            <a:pPr lvl="2" fontAlgn="auto">
              <a:spcAft>
                <a:spcPts val="0"/>
              </a:spcAft>
              <a:buClr>
                <a:schemeClr val="accent1">
                  <a:lumMod val="60000"/>
                  <a:lumOff val="40000"/>
                </a:schemeClr>
              </a:buClr>
              <a:buFont typeface="Candara" pitchFamily="34" charset="0"/>
              <a:buChar char="•"/>
              <a:defRPr/>
            </a:pPr>
            <a:r>
              <a:rPr lang="en-US" sz="2353" dirty="0" smtClean="0">
                <a:ea typeface="+mn-ea"/>
              </a:rPr>
              <a:t>With the understanding that remainders are allowed, we can say that polynomial division is possible if the coefficient set is a field</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r>
              <a:rPr lang="en-US" smtClean="0"/>
              <a:t>Polynomial Division</a:t>
            </a:r>
            <a:endParaRPr lang="en-AU" smtClean="0"/>
          </a:p>
        </p:txBody>
      </p:sp>
      <p:sp>
        <p:nvSpPr>
          <p:cNvPr id="77827" name="Rectangle 3"/>
          <p:cNvSpPr>
            <a:spLocks noGrp="1" noChangeArrowheads="1"/>
          </p:cNvSpPr>
          <p:nvPr>
            <p:ph idx="1"/>
          </p:nvPr>
        </p:nvSpPr>
        <p:spPr>
          <a:xfrm>
            <a:off x="792163" y="1762125"/>
            <a:ext cx="7570787" cy="4714875"/>
          </a:xfrm>
        </p:spPr>
        <p:txBody>
          <a:bodyPr rtlCol="0">
            <a:normAutofit fontScale="77500" lnSpcReduction="20000"/>
          </a:bodyPr>
          <a:lstStyle/>
          <a:p>
            <a:pPr fontAlgn="auto">
              <a:spcAft>
                <a:spcPts val="0"/>
              </a:spcAft>
              <a:buClr>
                <a:schemeClr val="accent1">
                  <a:lumMod val="60000"/>
                  <a:lumOff val="40000"/>
                </a:schemeClr>
              </a:buClr>
              <a:buFont typeface="Candara" pitchFamily="34" charset="0"/>
              <a:buChar char="•"/>
              <a:defRPr/>
            </a:pPr>
            <a:r>
              <a:rPr lang="en-US" dirty="0" smtClean="0">
                <a:ea typeface="+mn-ea"/>
                <a:cs typeface="+mn-cs"/>
              </a:rPr>
              <a:t>We can write any polynomial in the form:</a:t>
            </a:r>
          </a:p>
          <a:p>
            <a:pPr lvl="1" fontAlgn="auto">
              <a:spcAft>
                <a:spcPts val="0"/>
              </a:spcAft>
              <a:buFont typeface="Candara" pitchFamily="34" charset="0"/>
              <a:buNone/>
              <a:defRPr/>
            </a:pPr>
            <a:r>
              <a:rPr lang="en-AU" dirty="0" smtClean="0">
                <a:ea typeface="+mn-ea"/>
              </a:rPr>
              <a:t>			</a:t>
            </a:r>
            <a:r>
              <a:rPr lang="en-AU" i="1" dirty="0" smtClean="0">
                <a:ea typeface="+mn-ea"/>
              </a:rPr>
              <a:t>f(x) = q(x) g(x) + r(x)</a:t>
            </a:r>
          </a:p>
          <a:p>
            <a:pPr lvl="1" fontAlgn="auto">
              <a:spcAft>
                <a:spcPts val="0"/>
              </a:spcAft>
              <a:buFont typeface="Candara" pitchFamily="34" charset="0"/>
              <a:buChar char="•"/>
              <a:defRPr/>
            </a:pPr>
            <a:r>
              <a:rPr lang="en-AU" i="1" dirty="0" smtClean="0">
                <a:ea typeface="+mn-ea"/>
              </a:rPr>
              <a:t>r(x)</a:t>
            </a:r>
            <a:r>
              <a:rPr lang="en-AU" dirty="0" smtClean="0">
                <a:ea typeface="+mn-ea"/>
              </a:rPr>
              <a:t> can be interpreted </a:t>
            </a:r>
            <a:r>
              <a:rPr lang="en-US" dirty="0" smtClean="0">
                <a:ea typeface="+mn-ea"/>
              </a:rPr>
              <a:t>as being a remainder</a:t>
            </a:r>
          </a:p>
          <a:p>
            <a:pPr lvl="1" fontAlgn="auto">
              <a:spcAft>
                <a:spcPts val="0"/>
              </a:spcAft>
              <a:buFont typeface="Candara" pitchFamily="34" charset="0"/>
              <a:buChar char="•"/>
              <a:defRPr/>
            </a:pPr>
            <a:r>
              <a:rPr lang="en-AU" i="1" dirty="0" smtClean="0">
                <a:ea typeface="+mn-ea"/>
              </a:rPr>
              <a:t>So r(x) = f(x) </a:t>
            </a:r>
            <a:r>
              <a:rPr lang="en-AU" dirty="0" smtClean="0">
                <a:ea typeface="+mn-ea"/>
              </a:rPr>
              <a:t>mod </a:t>
            </a:r>
            <a:r>
              <a:rPr lang="en-AU" i="1" dirty="0" smtClean="0">
                <a:ea typeface="+mn-ea"/>
              </a:rPr>
              <a:t>g(x)</a:t>
            </a:r>
          </a:p>
          <a:p>
            <a:pPr fontAlgn="auto">
              <a:spcAft>
                <a:spcPts val="0"/>
              </a:spcAft>
              <a:buClr>
                <a:schemeClr val="accent1">
                  <a:lumMod val="60000"/>
                  <a:lumOff val="40000"/>
                </a:schemeClr>
              </a:buClr>
              <a:buFont typeface="Candara" pitchFamily="34" charset="0"/>
              <a:buChar char="•"/>
              <a:defRPr/>
            </a:pPr>
            <a:r>
              <a:rPr lang="en-US" dirty="0" smtClean="0">
                <a:ea typeface="+mn-ea"/>
                <a:cs typeface="+mn-cs"/>
              </a:rPr>
              <a:t>If there is no remainder we can say </a:t>
            </a:r>
            <a:r>
              <a:rPr lang="en-AU" i="1" dirty="0" smtClean="0">
                <a:ea typeface="+mn-ea"/>
                <a:cs typeface="+mn-cs"/>
              </a:rPr>
              <a:t>g(x)</a:t>
            </a:r>
            <a:r>
              <a:rPr lang="en-AU" dirty="0" smtClean="0">
                <a:ea typeface="+mn-ea"/>
                <a:cs typeface="+mn-cs"/>
              </a:rPr>
              <a:t> </a:t>
            </a:r>
            <a:r>
              <a:rPr lang="en-AU" b="1" dirty="0" smtClean="0">
                <a:ea typeface="+mn-ea"/>
                <a:cs typeface="+mn-cs"/>
              </a:rPr>
              <a:t>divides </a:t>
            </a:r>
            <a:r>
              <a:rPr lang="en-AU" i="1" dirty="0" smtClean="0">
                <a:ea typeface="+mn-ea"/>
                <a:cs typeface="+mn-cs"/>
              </a:rPr>
              <a:t>f(x)</a:t>
            </a:r>
          </a:p>
          <a:p>
            <a:pPr lvl="1" fontAlgn="auto">
              <a:spcAft>
                <a:spcPts val="0"/>
              </a:spcAft>
              <a:buFont typeface="Candara" pitchFamily="34" charset="0"/>
              <a:buChar char="•"/>
              <a:defRPr/>
            </a:pPr>
            <a:r>
              <a:rPr lang="en-AU" dirty="0" smtClean="0">
                <a:ea typeface="+mn-ea"/>
              </a:rPr>
              <a:t>Written as </a:t>
            </a:r>
            <a:r>
              <a:rPr lang="en-AU" i="1" dirty="0" smtClean="0">
                <a:ea typeface="+mn-ea"/>
              </a:rPr>
              <a:t>g(x) | f(x)</a:t>
            </a:r>
          </a:p>
          <a:p>
            <a:pPr lvl="1" fontAlgn="auto">
              <a:spcAft>
                <a:spcPts val="0"/>
              </a:spcAft>
              <a:buFont typeface="Candara" pitchFamily="34" charset="0"/>
              <a:buChar char="•"/>
              <a:defRPr/>
            </a:pPr>
            <a:r>
              <a:rPr lang="en-AU" dirty="0" smtClean="0">
                <a:ea typeface="+mn-ea"/>
              </a:rPr>
              <a:t>We can say that </a:t>
            </a:r>
            <a:r>
              <a:rPr lang="en-AU" i="1" dirty="0" smtClean="0">
                <a:ea typeface="+mn-ea"/>
              </a:rPr>
              <a:t>g(x) </a:t>
            </a:r>
            <a:r>
              <a:rPr lang="en-AU" dirty="0" smtClean="0">
                <a:ea typeface="+mn-ea"/>
              </a:rPr>
              <a:t>is a </a:t>
            </a:r>
            <a:r>
              <a:rPr lang="en-AU" b="1" dirty="0" smtClean="0">
                <a:ea typeface="+mn-ea"/>
              </a:rPr>
              <a:t>factor </a:t>
            </a:r>
            <a:r>
              <a:rPr lang="en-AU" dirty="0" smtClean="0">
                <a:ea typeface="+mn-ea"/>
              </a:rPr>
              <a:t>of </a:t>
            </a:r>
            <a:r>
              <a:rPr lang="en-AU" i="1" dirty="0" smtClean="0">
                <a:ea typeface="+mn-ea"/>
              </a:rPr>
              <a:t>f(x)</a:t>
            </a:r>
          </a:p>
          <a:p>
            <a:pPr lvl="1" fontAlgn="auto">
              <a:spcAft>
                <a:spcPts val="0"/>
              </a:spcAft>
              <a:buFont typeface="Candara" pitchFamily="34" charset="0"/>
              <a:buChar char="•"/>
              <a:defRPr/>
            </a:pPr>
            <a:r>
              <a:rPr lang="en-AU" i="1" dirty="0" smtClean="0">
                <a:ea typeface="+mn-ea"/>
              </a:rPr>
              <a:t>Or </a:t>
            </a:r>
            <a:r>
              <a:rPr lang="en-AU" dirty="0" smtClean="0">
                <a:ea typeface="+mn-ea"/>
              </a:rPr>
              <a:t>g(</a:t>
            </a:r>
            <a:r>
              <a:rPr lang="en-AU" i="1" dirty="0" smtClean="0">
                <a:ea typeface="+mn-ea"/>
              </a:rPr>
              <a:t>x)</a:t>
            </a:r>
            <a:r>
              <a:rPr lang="en-AU" dirty="0" smtClean="0">
                <a:ea typeface="+mn-ea"/>
              </a:rPr>
              <a:t> is a </a:t>
            </a:r>
            <a:r>
              <a:rPr lang="en-AU" b="1" dirty="0" smtClean="0">
                <a:ea typeface="+mn-ea"/>
              </a:rPr>
              <a:t>divisor </a:t>
            </a:r>
            <a:r>
              <a:rPr lang="en-AU" dirty="0" smtClean="0">
                <a:ea typeface="+mn-ea"/>
              </a:rPr>
              <a:t>of </a:t>
            </a:r>
            <a:r>
              <a:rPr lang="en-AU" i="1" dirty="0" smtClean="0">
                <a:ea typeface="+mn-ea"/>
              </a:rPr>
              <a:t>f(x)</a:t>
            </a:r>
            <a:endParaRPr lang="en-AU" dirty="0" smtClean="0">
              <a:ea typeface="+mn-ea"/>
            </a:endParaRPr>
          </a:p>
          <a:p>
            <a:pPr fontAlgn="auto">
              <a:spcAft>
                <a:spcPts val="0"/>
              </a:spcAft>
              <a:buClr>
                <a:schemeClr val="accent1">
                  <a:lumMod val="60000"/>
                  <a:lumOff val="40000"/>
                </a:schemeClr>
              </a:buClr>
              <a:buFont typeface="Candara" pitchFamily="34" charset="0"/>
              <a:buChar char="•"/>
              <a:defRPr/>
            </a:pPr>
            <a:r>
              <a:rPr lang="en-US" dirty="0" smtClean="0">
                <a:ea typeface="+mn-ea"/>
                <a:cs typeface="+mn-cs"/>
              </a:rPr>
              <a:t>A polynomial </a:t>
            </a:r>
            <a:r>
              <a:rPr lang="en-US" i="1" dirty="0" smtClean="0">
                <a:ea typeface="+mn-ea"/>
                <a:cs typeface="+mn-cs"/>
              </a:rPr>
              <a:t>f(x) </a:t>
            </a:r>
            <a:r>
              <a:rPr lang="en-US" dirty="0" smtClean="0">
                <a:ea typeface="+mn-ea"/>
                <a:cs typeface="+mn-cs"/>
              </a:rPr>
              <a:t>over a field </a:t>
            </a:r>
            <a:r>
              <a:rPr lang="en-US" i="1" dirty="0" smtClean="0">
                <a:ea typeface="+mn-ea"/>
                <a:cs typeface="+mn-cs"/>
              </a:rPr>
              <a:t>F </a:t>
            </a:r>
            <a:r>
              <a:rPr lang="en-US" dirty="0" smtClean="0">
                <a:ea typeface="+mn-ea"/>
                <a:cs typeface="+mn-cs"/>
              </a:rPr>
              <a:t>is called </a:t>
            </a:r>
            <a:r>
              <a:rPr lang="en-US" b="1" dirty="0" smtClean="0">
                <a:ea typeface="+mn-ea"/>
                <a:cs typeface="+mn-cs"/>
              </a:rPr>
              <a:t>irreducible </a:t>
            </a:r>
            <a:r>
              <a:rPr lang="en-US" dirty="0" smtClean="0">
                <a:ea typeface="+mn-ea"/>
                <a:cs typeface="+mn-cs"/>
              </a:rPr>
              <a:t>if and only if </a:t>
            </a:r>
            <a:r>
              <a:rPr lang="en-US" i="1" dirty="0" smtClean="0">
                <a:ea typeface="+mn-ea"/>
                <a:cs typeface="+mn-cs"/>
              </a:rPr>
              <a:t>f(x) </a:t>
            </a:r>
            <a:r>
              <a:rPr lang="en-US" dirty="0" smtClean="0">
                <a:ea typeface="+mn-ea"/>
                <a:cs typeface="+mn-cs"/>
              </a:rPr>
              <a:t>cannot be expressed as a product of two polynomials, both over </a:t>
            </a:r>
            <a:r>
              <a:rPr lang="en-US" i="1" dirty="0" smtClean="0">
                <a:ea typeface="+mn-ea"/>
                <a:cs typeface="+mn-cs"/>
              </a:rPr>
              <a:t>F, </a:t>
            </a:r>
            <a:r>
              <a:rPr lang="en-US" dirty="0" smtClean="0">
                <a:ea typeface="+mn-ea"/>
                <a:cs typeface="+mn-cs"/>
              </a:rPr>
              <a:t>and both of degree lower than that of </a:t>
            </a:r>
            <a:r>
              <a:rPr lang="en-US" i="1" dirty="0" smtClean="0">
                <a:ea typeface="+mn-ea"/>
                <a:cs typeface="+mn-cs"/>
              </a:rPr>
              <a:t>f(x)</a:t>
            </a:r>
          </a:p>
          <a:p>
            <a:pPr lvl="1" fontAlgn="auto">
              <a:spcAft>
                <a:spcPts val="0"/>
              </a:spcAft>
              <a:buFont typeface="Candara" pitchFamily="34" charset="0"/>
              <a:buChar char="•"/>
              <a:defRPr/>
            </a:pPr>
            <a:r>
              <a:rPr lang="en-US" dirty="0" smtClean="0">
                <a:ea typeface="+mn-ea"/>
              </a:rPr>
              <a:t>An irreducible polynomial is also called a </a:t>
            </a:r>
            <a:r>
              <a:rPr lang="en-US" b="1" dirty="0" smtClean="0">
                <a:ea typeface="+mn-ea"/>
              </a:rPr>
              <a:t>prime polynomial</a:t>
            </a:r>
            <a:endParaRPr lang="en-AU" b="1" dirty="0">
              <a:ea typeface="+mn-ea"/>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7522" name="Title 3"/>
          <p:cNvSpPr>
            <a:spLocks noGrp="1"/>
          </p:cNvSpPr>
          <p:nvPr>
            <p:ph type="title"/>
          </p:nvPr>
        </p:nvSpPr>
        <p:spPr>
          <a:xfrm>
            <a:off x="381000" y="609600"/>
            <a:ext cx="3613150" cy="2819400"/>
          </a:xfrm>
        </p:spPr>
        <p:txBody>
          <a:bodyPr/>
          <a:lstStyle/>
          <a:p>
            <a:r>
              <a:rPr lang="en-US" smtClean="0"/>
              <a:t> Example of Polynomial Arithmetic </a:t>
            </a:r>
            <a:br>
              <a:rPr lang="en-US" smtClean="0"/>
            </a:br>
            <a:r>
              <a:rPr lang="en-US" smtClean="0"/>
              <a:t>Over GF(2)</a:t>
            </a:r>
          </a:p>
        </p:txBody>
      </p:sp>
      <p:sp>
        <p:nvSpPr>
          <p:cNvPr id="107523" name="Text Placeholder 9"/>
          <p:cNvSpPr>
            <a:spLocks noGrp="1"/>
          </p:cNvSpPr>
          <p:nvPr>
            <p:ph type="body" sz="half" idx="2"/>
          </p:nvPr>
        </p:nvSpPr>
        <p:spPr>
          <a:xfrm>
            <a:off x="381000" y="5410200"/>
            <a:ext cx="3613150" cy="1447800"/>
          </a:xfrm>
        </p:spPr>
        <p:txBody>
          <a:bodyPr/>
          <a:lstStyle/>
          <a:p>
            <a:pPr algn="l"/>
            <a:r>
              <a:rPr lang="en-US" dirty="0" smtClean="0"/>
              <a:t>(Figure 4.4 can be found on page 110 in the textbook)</a:t>
            </a:r>
          </a:p>
        </p:txBody>
      </p:sp>
      <p:pic>
        <p:nvPicPr>
          <p:cNvPr id="107524" name="Picture 7" descr="f4.pdf"/>
          <p:cNvPicPr>
            <a:picLocks noChangeAspect="1"/>
          </p:cNvPicPr>
          <p:nvPr/>
        </p:nvPicPr>
        <p:blipFill>
          <a:blip r:embed="rId3"/>
          <a:srcRect/>
          <a:stretch>
            <a:fillRect/>
          </a:stretch>
        </p:blipFill>
        <p:spPr bwMode="auto">
          <a:xfrm>
            <a:off x="4114800" y="0"/>
            <a:ext cx="5299075" cy="6858000"/>
          </a:xfrm>
          <a:prstGeom prst="rect">
            <a:avLst/>
          </a:prstGeom>
          <a:noFill/>
          <a:ln w="9525">
            <a:noFill/>
            <a:miter lim="800000"/>
            <a:headEnd/>
            <a:tailEnd/>
          </a:ln>
        </p:spPr>
      </p:pic>
    </p:spTree>
  </p:cSld>
  <p:clrMapOvr>
    <a:masterClrMapping/>
  </p:clrMapOvr>
  <p:transition>
    <p:dissolv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AU" smtClean="0"/>
              <a:t>Divisibility</a:t>
            </a:r>
          </a:p>
        </p:txBody>
      </p:sp>
      <p:sp>
        <p:nvSpPr>
          <p:cNvPr id="35843" name="Content Placeholder 5"/>
          <p:cNvSpPr>
            <a:spLocks noGrp="1"/>
          </p:cNvSpPr>
          <p:nvPr>
            <p:ph idx="1"/>
          </p:nvPr>
        </p:nvSpPr>
        <p:spPr/>
        <p:txBody>
          <a:bodyPr/>
          <a:lstStyle/>
          <a:p>
            <a:r>
              <a:rPr lang="en-US" smtClean="0"/>
              <a:t>We say that a nonzero </a:t>
            </a:r>
            <a:r>
              <a:rPr lang="en-US" i="1" smtClean="0"/>
              <a:t>b </a:t>
            </a:r>
            <a:r>
              <a:rPr lang="en-US" b="1" smtClean="0"/>
              <a:t>divides </a:t>
            </a:r>
            <a:r>
              <a:rPr lang="en-US" i="1" smtClean="0"/>
              <a:t>a </a:t>
            </a:r>
            <a:r>
              <a:rPr lang="en-US" smtClean="0"/>
              <a:t>if </a:t>
            </a:r>
            <a:r>
              <a:rPr lang="en-US" i="1" smtClean="0"/>
              <a:t>a = mb </a:t>
            </a:r>
            <a:r>
              <a:rPr lang="en-US" smtClean="0"/>
              <a:t>for some </a:t>
            </a:r>
            <a:r>
              <a:rPr lang="en-US" i="1" smtClean="0"/>
              <a:t>m,</a:t>
            </a:r>
            <a:r>
              <a:rPr lang="en-US" smtClean="0"/>
              <a:t> where </a:t>
            </a:r>
            <a:r>
              <a:rPr lang="en-US" i="1" smtClean="0"/>
              <a:t>a, b, </a:t>
            </a:r>
            <a:r>
              <a:rPr lang="en-US" smtClean="0"/>
              <a:t>and </a:t>
            </a:r>
            <a:r>
              <a:rPr lang="en-US" i="1" smtClean="0"/>
              <a:t>m </a:t>
            </a:r>
            <a:r>
              <a:rPr lang="en-US" smtClean="0"/>
              <a:t>are integers</a:t>
            </a:r>
          </a:p>
          <a:p>
            <a:r>
              <a:rPr lang="en-US" i="1" smtClean="0"/>
              <a:t>b </a:t>
            </a:r>
            <a:r>
              <a:rPr lang="en-US" smtClean="0"/>
              <a:t>divides </a:t>
            </a:r>
            <a:r>
              <a:rPr lang="en-US" i="1" smtClean="0"/>
              <a:t>a </a:t>
            </a:r>
            <a:r>
              <a:rPr lang="en-US" smtClean="0"/>
              <a:t>if there is no remainder on division</a:t>
            </a:r>
          </a:p>
          <a:p>
            <a:r>
              <a:rPr lang="en-US" smtClean="0"/>
              <a:t>The notation </a:t>
            </a:r>
            <a:r>
              <a:rPr lang="en-US" i="1" smtClean="0"/>
              <a:t>b | a </a:t>
            </a:r>
            <a:r>
              <a:rPr lang="en-US" smtClean="0"/>
              <a:t>is commonly used to mean </a:t>
            </a:r>
            <a:r>
              <a:rPr lang="en-US" i="1" smtClean="0"/>
              <a:t>b </a:t>
            </a:r>
            <a:r>
              <a:rPr lang="en-US" smtClean="0"/>
              <a:t>divides </a:t>
            </a:r>
            <a:r>
              <a:rPr lang="en-US" i="1" smtClean="0"/>
              <a:t>a</a:t>
            </a:r>
          </a:p>
          <a:p>
            <a:r>
              <a:rPr lang="en-US" smtClean="0"/>
              <a:t>If </a:t>
            </a:r>
            <a:r>
              <a:rPr lang="en-US" i="1" smtClean="0"/>
              <a:t>b | a </a:t>
            </a:r>
            <a:r>
              <a:rPr lang="en-US" smtClean="0"/>
              <a:t>we say that </a:t>
            </a:r>
            <a:r>
              <a:rPr lang="en-US" i="1" smtClean="0"/>
              <a:t>b </a:t>
            </a:r>
            <a:r>
              <a:rPr lang="en-US" smtClean="0"/>
              <a:t>is a </a:t>
            </a:r>
            <a:r>
              <a:rPr lang="en-US" b="1" smtClean="0"/>
              <a:t>divisor </a:t>
            </a:r>
            <a:r>
              <a:rPr lang="en-US" smtClean="0"/>
              <a:t>of </a:t>
            </a:r>
            <a:r>
              <a:rPr lang="en-US" i="1" smtClean="0"/>
              <a:t>a</a:t>
            </a:r>
            <a:endParaRPr lang="en-US" smtClean="0"/>
          </a:p>
        </p:txBody>
      </p:sp>
      <p:sp>
        <p:nvSpPr>
          <p:cNvPr id="7" name="TextBox 6"/>
          <p:cNvSpPr txBox="1"/>
          <p:nvPr/>
        </p:nvSpPr>
        <p:spPr>
          <a:xfrm>
            <a:off x="1219200" y="5486400"/>
            <a:ext cx="6705600" cy="984250"/>
          </a:xfrm>
          <a:prstGeom prst="rect">
            <a:avLst/>
          </a:prstGeom>
          <a:solidFill>
            <a:schemeClr val="accent4">
              <a:lumMod val="40000"/>
              <a:lumOff val="60000"/>
            </a:schemeClr>
          </a:solidFill>
          <a:ln w="31750">
            <a:solidFill>
              <a:schemeClr val="accent4">
                <a:lumMod val="75000"/>
              </a:schemeClr>
            </a:solidFill>
          </a:ln>
        </p:spPr>
        <p:txBody>
          <a:bodyPr>
            <a:spAutoFit/>
          </a:bodyPr>
          <a:lstStyle/>
          <a:p>
            <a:pPr algn="ctr">
              <a:defRPr/>
            </a:pPr>
            <a:r>
              <a:rPr lang="en-US" dirty="0">
                <a:latin typeface="Arial" pitchFamily="-1" charset="0"/>
              </a:rPr>
              <a:t> </a:t>
            </a:r>
            <a:r>
              <a:rPr lang="en-US" sz="2000" dirty="0">
                <a:latin typeface="+mn-lt"/>
              </a:rPr>
              <a:t>The positive divisors of 24 are 1, 2, 3, 4, 6, 8, 12, and 24</a:t>
            </a:r>
          </a:p>
          <a:p>
            <a:pPr algn="ctr">
              <a:defRPr/>
            </a:pPr>
            <a:r>
              <a:rPr lang="en-US" sz="2000" dirty="0">
                <a:latin typeface="+mn-lt"/>
              </a:rPr>
              <a:t>13 | 182; - 5 | 30; 17 | 289; - 3 | 33; 17 | 0</a:t>
            </a:r>
          </a:p>
          <a:p>
            <a:pPr algn="ctr">
              <a:defRPr/>
            </a:pPr>
            <a:endParaRPr lang="en-US" dirty="0">
              <a:latin typeface="Arial" pitchFamily="-1"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r>
              <a:rPr lang="en-US" smtClean="0"/>
              <a:t>Polynomial GCD</a:t>
            </a:r>
            <a:endParaRPr lang="en-AU" smtClean="0"/>
          </a:p>
        </p:txBody>
      </p:sp>
      <p:sp>
        <p:nvSpPr>
          <p:cNvPr id="78851" name="Rectangle 3"/>
          <p:cNvSpPr>
            <a:spLocks noGrp="1" noChangeArrowheads="1"/>
          </p:cNvSpPr>
          <p:nvPr>
            <p:ph idx="1"/>
          </p:nvPr>
        </p:nvSpPr>
        <p:spPr>
          <a:xfrm>
            <a:off x="838200" y="1905000"/>
            <a:ext cx="7570788" cy="4714875"/>
          </a:xfrm>
        </p:spPr>
        <p:txBody>
          <a:bodyPr rtlCol="0">
            <a:normAutofit fontScale="92500" lnSpcReduction="20000"/>
          </a:bodyPr>
          <a:lstStyle/>
          <a:p>
            <a:pPr fontAlgn="auto">
              <a:spcAft>
                <a:spcPts val="0"/>
              </a:spcAft>
              <a:buClr>
                <a:schemeClr val="accent1">
                  <a:lumMod val="60000"/>
                  <a:lumOff val="40000"/>
                </a:schemeClr>
              </a:buClr>
              <a:buFont typeface="Candara" pitchFamily="34" charset="0"/>
              <a:buChar char="•"/>
              <a:defRPr/>
            </a:pPr>
            <a:r>
              <a:rPr lang="en-US" dirty="0" smtClean="0">
                <a:ea typeface="+mn-ea"/>
                <a:cs typeface="+mn-cs"/>
              </a:rPr>
              <a:t>The polynomial </a:t>
            </a:r>
            <a:r>
              <a:rPr lang="en-US" i="1" dirty="0" smtClean="0">
                <a:ea typeface="+mn-ea"/>
                <a:cs typeface="+mn-cs"/>
              </a:rPr>
              <a:t>c(x)</a:t>
            </a:r>
            <a:r>
              <a:rPr lang="en-US" b="1" i="1" dirty="0" smtClean="0">
                <a:ea typeface="+mn-ea"/>
                <a:cs typeface="+mn-cs"/>
              </a:rPr>
              <a:t> </a:t>
            </a:r>
            <a:r>
              <a:rPr lang="en-US" dirty="0" smtClean="0">
                <a:ea typeface="+mn-ea"/>
                <a:cs typeface="+mn-cs"/>
              </a:rPr>
              <a:t>is said to be the greatest common divisor of </a:t>
            </a:r>
            <a:r>
              <a:rPr lang="en-US" i="1" dirty="0" smtClean="0">
                <a:ea typeface="+mn-ea"/>
                <a:cs typeface="+mn-cs"/>
              </a:rPr>
              <a:t>a(x) </a:t>
            </a:r>
            <a:r>
              <a:rPr lang="en-US" dirty="0" smtClean="0">
                <a:ea typeface="+mn-ea"/>
                <a:cs typeface="+mn-cs"/>
              </a:rPr>
              <a:t>and </a:t>
            </a:r>
            <a:r>
              <a:rPr lang="en-US" i="1" dirty="0" smtClean="0">
                <a:ea typeface="+mn-ea"/>
                <a:cs typeface="+mn-cs"/>
              </a:rPr>
              <a:t>b(x) </a:t>
            </a:r>
            <a:r>
              <a:rPr lang="en-US" dirty="0" smtClean="0">
                <a:ea typeface="+mn-ea"/>
                <a:cs typeface="+mn-cs"/>
              </a:rPr>
              <a:t>if the following are true:</a:t>
            </a:r>
          </a:p>
          <a:p>
            <a:pPr lvl="1" fontAlgn="auto">
              <a:spcAft>
                <a:spcPts val="0"/>
              </a:spcAft>
              <a:buFont typeface="Candara" pitchFamily="34" charset="0"/>
              <a:buChar char="•"/>
              <a:defRPr/>
            </a:pPr>
            <a:r>
              <a:rPr lang="en-US" i="1" dirty="0" smtClean="0">
                <a:ea typeface="+mn-ea"/>
              </a:rPr>
              <a:t>c(x) </a:t>
            </a:r>
            <a:r>
              <a:rPr lang="en-US" dirty="0" smtClean="0">
                <a:ea typeface="+mn-ea"/>
              </a:rPr>
              <a:t>divides both </a:t>
            </a:r>
            <a:r>
              <a:rPr lang="en-US" i="1" dirty="0" smtClean="0">
                <a:ea typeface="+mn-ea"/>
              </a:rPr>
              <a:t>a(x)</a:t>
            </a:r>
            <a:r>
              <a:rPr lang="en-US" dirty="0" smtClean="0">
                <a:ea typeface="+mn-ea"/>
              </a:rPr>
              <a:t> and </a:t>
            </a:r>
            <a:r>
              <a:rPr lang="en-US" i="1" dirty="0" smtClean="0">
                <a:ea typeface="+mn-ea"/>
              </a:rPr>
              <a:t>b(x)</a:t>
            </a:r>
          </a:p>
          <a:p>
            <a:pPr lvl="1" fontAlgn="auto">
              <a:spcAft>
                <a:spcPts val="0"/>
              </a:spcAft>
              <a:buFont typeface="Candara" pitchFamily="34" charset="0"/>
              <a:buChar char="•"/>
              <a:defRPr/>
            </a:pPr>
            <a:r>
              <a:rPr lang="en-US" dirty="0" smtClean="0">
                <a:ea typeface="+mn-ea"/>
              </a:rPr>
              <a:t>Any divisor of </a:t>
            </a:r>
            <a:r>
              <a:rPr lang="en-US" i="1" dirty="0" smtClean="0">
                <a:ea typeface="+mn-ea"/>
              </a:rPr>
              <a:t>a(x)</a:t>
            </a:r>
            <a:r>
              <a:rPr lang="en-US" dirty="0" smtClean="0">
                <a:ea typeface="+mn-ea"/>
              </a:rPr>
              <a:t> and </a:t>
            </a:r>
            <a:r>
              <a:rPr lang="en-US" i="1" dirty="0" smtClean="0">
                <a:ea typeface="+mn-ea"/>
              </a:rPr>
              <a:t>b(x)</a:t>
            </a:r>
            <a:r>
              <a:rPr lang="en-US" dirty="0" smtClean="0">
                <a:ea typeface="+mn-ea"/>
              </a:rPr>
              <a:t> is a divisor of </a:t>
            </a:r>
            <a:r>
              <a:rPr lang="en-US" i="1" dirty="0" smtClean="0">
                <a:ea typeface="+mn-ea"/>
              </a:rPr>
              <a:t>c(x)</a:t>
            </a:r>
          </a:p>
          <a:p>
            <a:pPr fontAlgn="auto">
              <a:spcAft>
                <a:spcPts val="0"/>
              </a:spcAft>
              <a:buClr>
                <a:schemeClr val="accent1">
                  <a:lumMod val="60000"/>
                  <a:lumOff val="40000"/>
                </a:schemeClr>
              </a:buClr>
              <a:buFont typeface="Candara" pitchFamily="34" charset="0"/>
              <a:buChar char="•"/>
              <a:defRPr/>
            </a:pPr>
            <a:r>
              <a:rPr lang="en-US" dirty="0" smtClean="0">
                <a:ea typeface="+mn-ea"/>
                <a:cs typeface="+mn-cs"/>
              </a:rPr>
              <a:t>An equivalent definition is: </a:t>
            </a:r>
          </a:p>
          <a:p>
            <a:pPr lvl="1" fontAlgn="auto">
              <a:spcAft>
                <a:spcPts val="0"/>
              </a:spcAft>
              <a:buFont typeface="Candara" pitchFamily="34" charset="0"/>
              <a:buChar char="•"/>
              <a:defRPr/>
            </a:pPr>
            <a:r>
              <a:rPr lang="en-US" dirty="0" smtClean="0">
                <a:ea typeface="+mn-ea"/>
              </a:rPr>
              <a:t>gcd</a:t>
            </a:r>
            <a:r>
              <a:rPr lang="en-US" i="1" dirty="0" smtClean="0">
                <a:ea typeface="+mn-ea"/>
              </a:rPr>
              <a:t>[a(x), b(x)] </a:t>
            </a:r>
            <a:r>
              <a:rPr lang="en-US" dirty="0" smtClean="0">
                <a:ea typeface="+mn-ea"/>
              </a:rPr>
              <a:t>is the polynomial of maximum degree that divides both </a:t>
            </a:r>
            <a:r>
              <a:rPr lang="en-US" i="1" dirty="0" smtClean="0">
                <a:ea typeface="+mn-ea"/>
              </a:rPr>
              <a:t>a(x)</a:t>
            </a:r>
            <a:r>
              <a:rPr lang="en-US" dirty="0" smtClean="0">
                <a:ea typeface="+mn-ea"/>
              </a:rPr>
              <a:t> and </a:t>
            </a:r>
            <a:r>
              <a:rPr lang="en-US" i="1" dirty="0" smtClean="0">
                <a:ea typeface="+mn-ea"/>
              </a:rPr>
              <a:t>b(x)</a:t>
            </a:r>
          </a:p>
          <a:p>
            <a:pPr fontAlgn="auto">
              <a:spcAft>
                <a:spcPts val="0"/>
              </a:spcAft>
              <a:buClr>
                <a:schemeClr val="accent1">
                  <a:lumMod val="60000"/>
                  <a:lumOff val="40000"/>
                </a:schemeClr>
              </a:buClr>
              <a:buFont typeface="Candara" pitchFamily="34" charset="0"/>
              <a:buChar char="•"/>
              <a:defRPr/>
            </a:pPr>
            <a:r>
              <a:rPr lang="en-US" dirty="0" smtClean="0">
                <a:ea typeface="+mn-ea"/>
                <a:cs typeface="+mn-cs"/>
              </a:rPr>
              <a:t>The Euclidean algorithm can be extended to find the greatest common divisor of two polynomials whose coefficients are elements of a field</a:t>
            </a:r>
            <a:endParaRPr lang="en-AU" dirty="0">
              <a:ea typeface="+mn-ea"/>
              <a:cs typeface="+mn-cs"/>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1618" name="Title 4"/>
          <p:cNvSpPr>
            <a:spLocks noGrp="1"/>
          </p:cNvSpPr>
          <p:nvPr>
            <p:ph type="title"/>
          </p:nvPr>
        </p:nvSpPr>
        <p:spPr/>
        <p:txBody>
          <a:bodyPr/>
          <a:lstStyle/>
          <a:p>
            <a:r>
              <a:rPr lang="en-US" sz="4800" smtClean="0"/>
              <a:t>Table 4.6(a)</a:t>
            </a:r>
            <a:br>
              <a:rPr lang="en-US" sz="4800" smtClean="0"/>
            </a:br>
            <a:r>
              <a:rPr lang="en-US" sz="4800" smtClean="0"/>
              <a:t>Arithmetic in GF(2</a:t>
            </a:r>
            <a:r>
              <a:rPr lang="en-US" sz="4800" baseline="30000" smtClean="0"/>
              <a:t>3</a:t>
            </a:r>
            <a:r>
              <a:rPr lang="en-US" sz="4800" smtClean="0"/>
              <a:t>)</a:t>
            </a:r>
          </a:p>
        </p:txBody>
      </p:sp>
      <p:pic>
        <p:nvPicPr>
          <p:cNvPr id="111619" name="Picture 7"/>
          <p:cNvPicPr>
            <a:picLocks noChangeAspect="1"/>
          </p:cNvPicPr>
          <p:nvPr/>
        </p:nvPicPr>
        <p:blipFill>
          <a:blip r:embed="rId3"/>
          <a:srcRect r="30000"/>
          <a:stretch>
            <a:fillRect/>
          </a:stretch>
        </p:blipFill>
        <p:spPr bwMode="auto">
          <a:xfrm>
            <a:off x="762000" y="1676400"/>
            <a:ext cx="7543800" cy="4872038"/>
          </a:xfrm>
          <a:prstGeom prst="rect">
            <a:avLst/>
          </a:prstGeom>
          <a:noFill/>
          <a:ln w="9525">
            <a:noFill/>
            <a:miter lim="800000"/>
            <a:headEnd/>
            <a:tailEnd/>
          </a:ln>
        </p:spPr>
      </p:pic>
      <p:sp>
        <p:nvSpPr>
          <p:cNvPr id="111620" name="TextBox 8"/>
          <p:cNvSpPr txBox="1">
            <a:spLocks noChangeArrowheads="1"/>
          </p:cNvSpPr>
          <p:nvPr/>
        </p:nvSpPr>
        <p:spPr bwMode="auto">
          <a:xfrm>
            <a:off x="4419600" y="6324600"/>
            <a:ext cx="1352550" cy="369888"/>
          </a:xfrm>
          <a:prstGeom prst="rect">
            <a:avLst/>
          </a:prstGeom>
          <a:noFill/>
          <a:ln w="9525">
            <a:noFill/>
            <a:miter lim="800000"/>
            <a:headEnd/>
            <a:tailEnd/>
          </a:ln>
        </p:spPr>
        <p:txBody>
          <a:bodyPr wrap="none">
            <a:prstTxWarp prst="textNoShape">
              <a:avLst/>
            </a:prstTxWarp>
            <a:spAutoFit/>
          </a:bodyPr>
          <a:lstStyle/>
          <a:p>
            <a:r>
              <a:rPr lang="en-US"/>
              <a:t>(a) Addition </a:t>
            </a:r>
          </a:p>
        </p:txBody>
      </p:sp>
    </p:spTree>
  </p:cSld>
  <p:clrMapOvr>
    <a:masterClrMapping/>
  </p:clrMapOvr>
  <p:transition spd="med">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3666" name="Title 4"/>
          <p:cNvSpPr>
            <a:spLocks noGrp="1"/>
          </p:cNvSpPr>
          <p:nvPr>
            <p:ph type="title"/>
          </p:nvPr>
        </p:nvSpPr>
        <p:spPr/>
        <p:txBody>
          <a:bodyPr/>
          <a:lstStyle/>
          <a:p>
            <a:r>
              <a:rPr lang="en-US" sz="4800" smtClean="0"/>
              <a:t>Table 4.6(b)</a:t>
            </a:r>
            <a:br>
              <a:rPr lang="en-US" sz="4800" smtClean="0"/>
            </a:br>
            <a:r>
              <a:rPr lang="en-US" sz="4800" smtClean="0"/>
              <a:t>Arithmetic in GF(2</a:t>
            </a:r>
            <a:r>
              <a:rPr lang="en-US" sz="4800" baseline="30000" smtClean="0"/>
              <a:t>3</a:t>
            </a:r>
            <a:r>
              <a:rPr lang="en-US" sz="4800" smtClean="0"/>
              <a:t>)</a:t>
            </a:r>
          </a:p>
        </p:txBody>
      </p:sp>
      <p:pic>
        <p:nvPicPr>
          <p:cNvPr id="113667" name="Picture 6"/>
          <p:cNvPicPr>
            <a:picLocks noChangeAspect="1"/>
          </p:cNvPicPr>
          <p:nvPr/>
        </p:nvPicPr>
        <p:blipFill>
          <a:blip r:embed="rId3"/>
          <a:srcRect r="28619"/>
          <a:stretch>
            <a:fillRect/>
          </a:stretch>
        </p:blipFill>
        <p:spPr bwMode="auto">
          <a:xfrm>
            <a:off x="914400" y="1676400"/>
            <a:ext cx="7543800" cy="4841875"/>
          </a:xfrm>
          <a:prstGeom prst="rect">
            <a:avLst/>
          </a:prstGeom>
          <a:noFill/>
          <a:ln w="9525">
            <a:noFill/>
            <a:miter lim="800000"/>
            <a:headEnd/>
            <a:tailEnd/>
          </a:ln>
        </p:spPr>
      </p:pic>
      <p:sp>
        <p:nvSpPr>
          <p:cNvPr id="113668" name="Rectangle 9"/>
          <p:cNvSpPr>
            <a:spLocks noChangeArrowheads="1"/>
          </p:cNvSpPr>
          <p:nvPr/>
        </p:nvSpPr>
        <p:spPr bwMode="auto">
          <a:xfrm>
            <a:off x="4572000" y="6324600"/>
            <a:ext cx="1865313" cy="369888"/>
          </a:xfrm>
          <a:prstGeom prst="rect">
            <a:avLst/>
          </a:prstGeom>
          <a:noFill/>
          <a:ln w="9525">
            <a:noFill/>
            <a:miter lim="800000"/>
            <a:headEnd/>
            <a:tailEnd/>
          </a:ln>
        </p:spPr>
        <p:txBody>
          <a:bodyPr wrap="none">
            <a:prstTxWarp prst="textNoShape">
              <a:avLst/>
            </a:prstTxWarp>
            <a:spAutoFit/>
          </a:bodyPr>
          <a:lstStyle/>
          <a:p>
            <a:r>
              <a:rPr lang="en-US"/>
              <a:t>(b) Multiplication </a:t>
            </a:r>
          </a:p>
        </p:txBody>
      </p:sp>
    </p:spTree>
  </p:cSld>
  <p:clrMapOvr>
    <a:masterClrMapping/>
  </p:clrMapOvr>
  <p:transition spd="med">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5714" name="Title 4"/>
          <p:cNvSpPr>
            <a:spLocks noGrp="1"/>
          </p:cNvSpPr>
          <p:nvPr>
            <p:ph type="title"/>
          </p:nvPr>
        </p:nvSpPr>
        <p:spPr>
          <a:xfrm>
            <a:off x="381000" y="990600"/>
            <a:ext cx="3613150" cy="2819400"/>
          </a:xfrm>
        </p:spPr>
        <p:txBody>
          <a:bodyPr/>
          <a:lstStyle/>
          <a:p>
            <a:r>
              <a:rPr lang="en-US" sz="4800" smtClean="0"/>
              <a:t>Table 4.6(c)</a:t>
            </a:r>
            <a:br>
              <a:rPr lang="en-US" sz="4800" smtClean="0"/>
            </a:br>
            <a:r>
              <a:rPr lang="en-US" sz="4800" smtClean="0"/>
              <a:t/>
            </a:r>
            <a:br>
              <a:rPr lang="en-US" sz="4800" smtClean="0"/>
            </a:br>
            <a:r>
              <a:rPr lang="en-US" sz="4800" smtClean="0"/>
              <a:t>Arithmetic </a:t>
            </a:r>
            <a:br>
              <a:rPr lang="en-US" sz="4800" smtClean="0"/>
            </a:br>
            <a:r>
              <a:rPr lang="en-US" sz="4800" smtClean="0"/>
              <a:t>in GF(2</a:t>
            </a:r>
            <a:r>
              <a:rPr lang="en-US" sz="4800" baseline="30000" smtClean="0"/>
              <a:t>3</a:t>
            </a:r>
            <a:r>
              <a:rPr lang="en-US" sz="4800" smtClean="0"/>
              <a:t>)</a:t>
            </a:r>
          </a:p>
        </p:txBody>
      </p:sp>
      <p:pic>
        <p:nvPicPr>
          <p:cNvPr id="115715" name="Picture 5"/>
          <p:cNvPicPr>
            <a:picLocks noChangeAspect="1"/>
          </p:cNvPicPr>
          <p:nvPr/>
        </p:nvPicPr>
        <p:blipFill>
          <a:blip r:embed="rId3"/>
          <a:srcRect l="-3014" r="76820"/>
          <a:stretch>
            <a:fillRect/>
          </a:stretch>
        </p:blipFill>
        <p:spPr bwMode="auto">
          <a:xfrm>
            <a:off x="4648200" y="-685800"/>
            <a:ext cx="4191000" cy="7331075"/>
          </a:xfrm>
          <a:prstGeom prst="rect">
            <a:avLst/>
          </a:prstGeom>
          <a:noFill/>
          <a:ln w="9525">
            <a:noFill/>
            <a:miter lim="800000"/>
            <a:headEnd/>
            <a:tailEnd/>
          </a:ln>
        </p:spPr>
      </p:pic>
      <p:sp>
        <p:nvSpPr>
          <p:cNvPr id="115716" name="Rectangle 10"/>
          <p:cNvSpPr>
            <a:spLocks noChangeArrowheads="1"/>
          </p:cNvSpPr>
          <p:nvPr/>
        </p:nvSpPr>
        <p:spPr bwMode="auto">
          <a:xfrm>
            <a:off x="4648200" y="6324600"/>
            <a:ext cx="4191000" cy="369888"/>
          </a:xfrm>
          <a:prstGeom prst="rect">
            <a:avLst/>
          </a:prstGeom>
          <a:noFill/>
          <a:ln w="9525">
            <a:noFill/>
            <a:miter lim="800000"/>
            <a:headEnd/>
            <a:tailEnd/>
          </a:ln>
        </p:spPr>
        <p:txBody>
          <a:bodyPr>
            <a:prstTxWarp prst="textNoShape">
              <a:avLst/>
            </a:prstTxWarp>
            <a:spAutoFit/>
          </a:bodyPr>
          <a:lstStyle/>
          <a:p>
            <a:r>
              <a:rPr lang="en-US"/>
              <a:t>(c) Additive and multiplicative inverses</a:t>
            </a:r>
          </a:p>
        </p:txBody>
      </p:sp>
    </p:spTree>
  </p:cSld>
  <p:clrMapOvr>
    <a:masterClrMapping/>
  </p:clrMapOvr>
  <p:transition>
    <p:dissolv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17762" name="Picture 3"/>
          <p:cNvPicPr>
            <a:picLocks noChangeAspect="1"/>
          </p:cNvPicPr>
          <p:nvPr/>
        </p:nvPicPr>
        <p:blipFill>
          <a:blip r:embed="rId3"/>
          <a:srcRect/>
          <a:stretch>
            <a:fillRect/>
          </a:stretch>
        </p:blipFill>
        <p:spPr bwMode="auto">
          <a:xfrm>
            <a:off x="228600" y="1219200"/>
            <a:ext cx="8558213" cy="2373313"/>
          </a:xfrm>
          <a:prstGeom prst="rect">
            <a:avLst/>
          </a:prstGeom>
          <a:noFill/>
          <a:ln w="9525">
            <a:noFill/>
            <a:miter lim="800000"/>
            <a:headEnd/>
            <a:tailEnd/>
          </a:ln>
        </p:spPr>
      </p:pic>
      <p:sp>
        <p:nvSpPr>
          <p:cNvPr id="7" name="Rectangle 6"/>
          <p:cNvSpPr/>
          <p:nvPr/>
        </p:nvSpPr>
        <p:spPr>
          <a:xfrm>
            <a:off x="0" y="0"/>
            <a:ext cx="9144000" cy="1077913"/>
          </a:xfrm>
          <a:prstGeom prst="rect">
            <a:avLst/>
          </a:prstGeom>
        </p:spPr>
        <p:txBody>
          <a:bodyPr>
            <a:spAutoFit/>
          </a:bodyPr>
          <a:lstStyle/>
          <a:p>
            <a:pPr algn="ctr">
              <a:defRPr/>
            </a:pPr>
            <a:r>
              <a:rPr lang="en-US" sz="3600" b="1" dirty="0">
                <a:latin typeface="+mn-lt"/>
              </a:rPr>
              <a:t>				Table 4.7   </a:t>
            </a:r>
            <a:r>
              <a:rPr lang="en-US" b="1" dirty="0">
                <a:latin typeface="+mn-lt"/>
              </a:rPr>
              <a:t>(page 117 in textbook)   </a:t>
            </a:r>
            <a:endParaRPr lang="en-US" sz="3600" b="1" dirty="0">
              <a:latin typeface="+mn-lt"/>
            </a:endParaRPr>
          </a:p>
          <a:p>
            <a:pPr algn="ctr">
              <a:defRPr/>
            </a:pPr>
            <a:r>
              <a:rPr lang="en-US" sz="2800" b="1" dirty="0">
                <a:latin typeface="+mn-lt"/>
              </a:rPr>
              <a:t>Polynomial Arithmetic Modulo (</a:t>
            </a:r>
            <a:r>
              <a:rPr lang="en-US" sz="2800" b="1" i="1" dirty="0">
                <a:latin typeface="+mn-lt"/>
              </a:rPr>
              <a:t>x</a:t>
            </a:r>
            <a:r>
              <a:rPr lang="en-US" sz="2800" b="1" baseline="30000" dirty="0">
                <a:latin typeface="+mn-lt"/>
              </a:rPr>
              <a:t>3</a:t>
            </a:r>
            <a:r>
              <a:rPr lang="en-US" sz="2800" b="1" dirty="0">
                <a:latin typeface="+mn-lt"/>
              </a:rPr>
              <a:t> + </a:t>
            </a:r>
            <a:r>
              <a:rPr lang="en-US" sz="2800" b="1" i="1" dirty="0">
                <a:latin typeface="+mn-lt"/>
              </a:rPr>
              <a:t>x</a:t>
            </a:r>
            <a:r>
              <a:rPr lang="en-US" sz="2800" b="1" dirty="0">
                <a:latin typeface="+mn-lt"/>
              </a:rPr>
              <a:t> + 1)</a:t>
            </a:r>
            <a:endParaRPr lang="en-US" sz="1400" dirty="0">
              <a:latin typeface="Arial" pitchFamily="-1" charset="0"/>
            </a:endParaRPr>
          </a:p>
        </p:txBody>
      </p:sp>
      <p:sp>
        <p:nvSpPr>
          <p:cNvPr id="117764" name="TextBox 10"/>
          <p:cNvSpPr txBox="1">
            <a:spLocks noChangeArrowheads="1"/>
          </p:cNvSpPr>
          <p:nvPr/>
        </p:nvSpPr>
        <p:spPr bwMode="auto">
          <a:xfrm>
            <a:off x="3505200" y="3352800"/>
            <a:ext cx="1352550" cy="369888"/>
          </a:xfrm>
          <a:prstGeom prst="rect">
            <a:avLst/>
          </a:prstGeom>
          <a:noFill/>
          <a:ln w="9525">
            <a:noFill/>
            <a:miter lim="800000"/>
            <a:headEnd/>
            <a:tailEnd/>
          </a:ln>
        </p:spPr>
        <p:txBody>
          <a:bodyPr wrap="none">
            <a:prstTxWarp prst="textNoShape">
              <a:avLst/>
            </a:prstTxWarp>
            <a:spAutoFit/>
          </a:bodyPr>
          <a:lstStyle/>
          <a:p>
            <a:r>
              <a:rPr lang="en-US"/>
              <a:t>(a) Addition </a:t>
            </a:r>
          </a:p>
        </p:txBody>
      </p:sp>
      <p:pic>
        <p:nvPicPr>
          <p:cNvPr id="117765" name="Picture 11"/>
          <p:cNvPicPr>
            <a:picLocks noChangeAspect="1"/>
          </p:cNvPicPr>
          <p:nvPr/>
        </p:nvPicPr>
        <p:blipFill>
          <a:blip r:embed="rId4"/>
          <a:srcRect/>
          <a:stretch>
            <a:fillRect/>
          </a:stretch>
        </p:blipFill>
        <p:spPr bwMode="auto">
          <a:xfrm>
            <a:off x="304800" y="3886200"/>
            <a:ext cx="8566150" cy="2362200"/>
          </a:xfrm>
          <a:prstGeom prst="rect">
            <a:avLst/>
          </a:prstGeom>
          <a:noFill/>
          <a:ln w="9525">
            <a:noFill/>
            <a:miter lim="800000"/>
            <a:headEnd/>
            <a:tailEnd/>
          </a:ln>
        </p:spPr>
      </p:pic>
      <p:sp>
        <p:nvSpPr>
          <p:cNvPr id="117766" name="TextBox 12"/>
          <p:cNvSpPr txBox="1">
            <a:spLocks noChangeArrowheads="1"/>
          </p:cNvSpPr>
          <p:nvPr/>
        </p:nvSpPr>
        <p:spPr bwMode="auto">
          <a:xfrm>
            <a:off x="3505200" y="6324600"/>
            <a:ext cx="1865313" cy="369888"/>
          </a:xfrm>
          <a:prstGeom prst="rect">
            <a:avLst/>
          </a:prstGeom>
          <a:noFill/>
          <a:ln w="9525">
            <a:noFill/>
            <a:miter lim="800000"/>
            <a:headEnd/>
            <a:tailEnd/>
          </a:ln>
        </p:spPr>
        <p:txBody>
          <a:bodyPr wrap="none">
            <a:prstTxWarp prst="textNoShape">
              <a:avLst/>
            </a:prstTxWarp>
            <a:spAutoFit/>
          </a:bodyPr>
          <a:lstStyle/>
          <a:p>
            <a:r>
              <a:rPr lang="en-US"/>
              <a:t>(b) Multiplication </a:t>
            </a:r>
          </a:p>
        </p:txBody>
      </p:sp>
    </p:spTree>
  </p:cSld>
  <p:clrMapOvr>
    <a:masterClrMapping/>
  </p:clrMapOvr>
  <p:transition spd="med">
    <p:wipe dir="d"/>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6"/>
          <p:cNvSpPr/>
          <p:nvPr/>
        </p:nvSpPr>
        <p:spPr>
          <a:xfrm>
            <a:off x="0" y="381000"/>
            <a:ext cx="9144000" cy="1077913"/>
          </a:xfrm>
          <a:prstGeom prst="rect">
            <a:avLst/>
          </a:prstGeom>
        </p:spPr>
        <p:txBody>
          <a:bodyPr>
            <a:spAutoFit/>
          </a:bodyPr>
          <a:lstStyle/>
          <a:p>
            <a:pPr algn="ctr">
              <a:defRPr/>
            </a:pPr>
            <a:r>
              <a:rPr lang="en-US" sz="3600" dirty="0">
                <a:latin typeface="+mn-lt"/>
              </a:rPr>
              <a:t>Table 4.8</a:t>
            </a:r>
            <a:endParaRPr lang="en-US" dirty="0">
              <a:latin typeface="+mn-lt"/>
            </a:endParaRPr>
          </a:p>
          <a:p>
            <a:pPr algn="ctr">
              <a:defRPr/>
            </a:pPr>
            <a:r>
              <a:rPr lang="en-US" sz="2800" dirty="0">
                <a:latin typeface="Arial" pitchFamily="-1" charset="0"/>
              </a:rPr>
              <a:t>Extended Euclid [(</a:t>
            </a:r>
            <a:r>
              <a:rPr lang="en-US" sz="2800" i="1" dirty="0">
                <a:latin typeface="Arial" pitchFamily="-1" charset="0"/>
              </a:rPr>
              <a:t>x</a:t>
            </a:r>
            <a:r>
              <a:rPr lang="en-US" sz="2800" baseline="30000" dirty="0">
                <a:latin typeface="Arial" pitchFamily="-1" charset="0"/>
              </a:rPr>
              <a:t>8</a:t>
            </a:r>
            <a:r>
              <a:rPr lang="en-US" sz="2800" dirty="0">
                <a:latin typeface="Arial" pitchFamily="-1" charset="0"/>
              </a:rPr>
              <a:t> + </a:t>
            </a:r>
            <a:r>
              <a:rPr lang="en-US" sz="2800" i="1" dirty="0">
                <a:latin typeface="Arial" pitchFamily="-1" charset="0"/>
              </a:rPr>
              <a:t>x</a:t>
            </a:r>
            <a:r>
              <a:rPr lang="en-US" sz="2800" baseline="30000" dirty="0">
                <a:latin typeface="Arial" pitchFamily="-1" charset="0"/>
              </a:rPr>
              <a:t>4</a:t>
            </a:r>
            <a:r>
              <a:rPr lang="en-US" sz="2800" dirty="0">
                <a:latin typeface="Arial" pitchFamily="-1" charset="0"/>
              </a:rPr>
              <a:t> + </a:t>
            </a:r>
            <a:r>
              <a:rPr lang="en-US" sz="2800" i="1" dirty="0">
                <a:latin typeface="Arial" pitchFamily="-1" charset="0"/>
              </a:rPr>
              <a:t>x</a:t>
            </a:r>
            <a:r>
              <a:rPr lang="en-US" sz="2800" baseline="30000" dirty="0">
                <a:latin typeface="Arial" pitchFamily="-1" charset="0"/>
              </a:rPr>
              <a:t>3</a:t>
            </a:r>
            <a:r>
              <a:rPr lang="en-US" sz="2800" dirty="0">
                <a:latin typeface="Arial" pitchFamily="-1" charset="0"/>
              </a:rPr>
              <a:t> + </a:t>
            </a:r>
            <a:r>
              <a:rPr lang="en-US" sz="2800" i="1" dirty="0">
                <a:latin typeface="Arial" pitchFamily="-1" charset="0"/>
              </a:rPr>
              <a:t>x</a:t>
            </a:r>
            <a:r>
              <a:rPr lang="en-US" sz="2800" dirty="0">
                <a:latin typeface="Arial" pitchFamily="-1" charset="0"/>
              </a:rPr>
              <a:t> + 1), (</a:t>
            </a:r>
            <a:r>
              <a:rPr lang="en-US" sz="2800" i="1" dirty="0">
                <a:latin typeface="Arial" pitchFamily="-1" charset="0"/>
              </a:rPr>
              <a:t>x</a:t>
            </a:r>
            <a:r>
              <a:rPr lang="en-US" sz="2800" baseline="30000" dirty="0">
                <a:latin typeface="Arial" pitchFamily="-1" charset="0"/>
              </a:rPr>
              <a:t>7</a:t>
            </a:r>
            <a:r>
              <a:rPr lang="en-US" sz="2800" dirty="0">
                <a:latin typeface="Arial" pitchFamily="-1" charset="0"/>
              </a:rPr>
              <a:t> + </a:t>
            </a:r>
            <a:r>
              <a:rPr lang="en-US" sz="2800" i="1" dirty="0">
                <a:latin typeface="Arial" pitchFamily="-1" charset="0"/>
              </a:rPr>
              <a:t>x</a:t>
            </a:r>
            <a:r>
              <a:rPr lang="en-US" sz="2800" dirty="0">
                <a:latin typeface="Arial" pitchFamily="-1" charset="0"/>
              </a:rPr>
              <a:t> + 1)] </a:t>
            </a:r>
            <a:endParaRPr lang="en-US" sz="2800" dirty="0">
              <a:latin typeface="+mn-lt"/>
            </a:endParaRPr>
          </a:p>
        </p:txBody>
      </p:sp>
      <p:pic>
        <p:nvPicPr>
          <p:cNvPr id="119811" name="Picture 7"/>
          <p:cNvPicPr>
            <a:picLocks noChangeAspect="1"/>
          </p:cNvPicPr>
          <p:nvPr/>
        </p:nvPicPr>
        <p:blipFill>
          <a:blip r:embed="rId3"/>
          <a:srcRect/>
          <a:stretch>
            <a:fillRect/>
          </a:stretch>
        </p:blipFill>
        <p:spPr bwMode="auto">
          <a:xfrm>
            <a:off x="228600" y="2209800"/>
            <a:ext cx="8628063" cy="3836988"/>
          </a:xfrm>
          <a:prstGeom prst="rect">
            <a:avLst/>
          </a:prstGeom>
          <a:noFill/>
          <a:ln w="9525">
            <a:noFill/>
            <a:miter lim="800000"/>
            <a:headEnd/>
            <a:tailEnd/>
          </a:ln>
        </p:spPr>
      </p:pic>
      <p:sp>
        <p:nvSpPr>
          <p:cNvPr id="119812" name="Rectangle 8"/>
          <p:cNvSpPr>
            <a:spLocks noChangeArrowheads="1"/>
          </p:cNvSpPr>
          <p:nvPr/>
        </p:nvSpPr>
        <p:spPr bwMode="auto">
          <a:xfrm>
            <a:off x="228600" y="6324600"/>
            <a:ext cx="4629150" cy="338138"/>
          </a:xfrm>
          <a:prstGeom prst="rect">
            <a:avLst/>
          </a:prstGeom>
          <a:noFill/>
          <a:ln w="9525">
            <a:noFill/>
            <a:miter lim="800000"/>
            <a:headEnd/>
            <a:tailEnd/>
          </a:ln>
        </p:spPr>
        <p:txBody>
          <a:bodyPr wrap="none">
            <a:prstTxWarp prst="textNoShape">
              <a:avLst/>
            </a:prstTxWarp>
            <a:spAutoFit/>
          </a:bodyPr>
          <a:lstStyle/>
          <a:p>
            <a:r>
              <a:rPr lang="en-US" sz="1600"/>
              <a:t>(Table 4.8 can be found on page 118 in textbook) </a:t>
            </a:r>
          </a:p>
        </p:txBody>
      </p:sp>
    </p:spTree>
  </p:cSld>
  <p:clrMapOvr>
    <a:masterClrMapping/>
  </p:clrMapOvr>
  <p:transition spd="med">
    <p:wipe dir="u"/>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a:xfrm>
            <a:off x="0" y="39688"/>
            <a:ext cx="9144000" cy="1412875"/>
          </a:xfrm>
        </p:spPr>
        <p:txBody>
          <a:bodyPr/>
          <a:lstStyle/>
          <a:p>
            <a:r>
              <a:rPr lang="en-US" smtClean="0"/>
              <a:t>Computational Considerations</a:t>
            </a:r>
            <a:endParaRPr lang="en-AU" smtClean="0"/>
          </a:p>
        </p:txBody>
      </p:sp>
      <p:sp>
        <p:nvSpPr>
          <p:cNvPr id="121859" name="Rectangle 3"/>
          <p:cNvSpPr>
            <a:spLocks noGrp="1" noChangeArrowheads="1"/>
          </p:cNvSpPr>
          <p:nvPr>
            <p:ph idx="1"/>
          </p:nvPr>
        </p:nvSpPr>
        <p:spPr>
          <a:xfrm>
            <a:off x="792163" y="1762125"/>
            <a:ext cx="7570787" cy="4562475"/>
          </a:xfrm>
        </p:spPr>
        <p:txBody>
          <a:bodyPr/>
          <a:lstStyle/>
          <a:p>
            <a:r>
              <a:rPr lang="en-US" dirty="0" smtClean="0"/>
              <a:t>Since coefficients are 0 or 1, they can represent any such polynomial as a bit string</a:t>
            </a:r>
          </a:p>
          <a:p>
            <a:r>
              <a:rPr lang="en-US" dirty="0" smtClean="0"/>
              <a:t>Addition becomes XOR of these bit strings</a:t>
            </a:r>
          </a:p>
          <a:p>
            <a:r>
              <a:rPr lang="en-US" dirty="0" smtClean="0"/>
              <a:t>Multiplication is shift and XOR</a:t>
            </a:r>
          </a:p>
          <a:p>
            <a:pPr lvl="1"/>
            <a:r>
              <a:rPr lang="en-US" dirty="0" err="1" smtClean="0"/>
              <a:t>cf</a:t>
            </a:r>
            <a:r>
              <a:rPr lang="en-US" dirty="0" smtClean="0"/>
              <a:t> long-hand multiplication</a:t>
            </a:r>
          </a:p>
          <a:p>
            <a:r>
              <a:rPr lang="en-US" dirty="0" smtClean="0"/>
              <a:t>Modulo reduction is done by repeatedly substituting highest power with remainder of irreducible polynomial (also </a:t>
            </a:r>
            <a:r>
              <a:rPr lang="en-US" smtClean="0"/>
              <a:t>shift and </a:t>
            </a:r>
            <a:r>
              <a:rPr lang="en-US" dirty="0" smtClean="0"/>
              <a:t>XOR)</a:t>
            </a:r>
          </a:p>
          <a:p>
            <a:endParaRPr lang="en-AU" dirty="0" smtClean="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r>
              <a:rPr lang="en-US" smtClean="0"/>
              <a:t>Using a Generator</a:t>
            </a:r>
            <a:endParaRPr lang="en-AU" smtClean="0"/>
          </a:p>
        </p:txBody>
      </p:sp>
      <p:sp>
        <p:nvSpPr>
          <p:cNvPr id="107523" name="Rectangle 3"/>
          <p:cNvSpPr>
            <a:spLocks noGrp="1" noChangeArrowheads="1"/>
          </p:cNvSpPr>
          <p:nvPr>
            <p:ph idx="1"/>
          </p:nvPr>
        </p:nvSpPr>
        <p:spPr>
          <a:xfrm>
            <a:off x="792163" y="1762125"/>
            <a:ext cx="7570787" cy="4791075"/>
          </a:xfrm>
        </p:spPr>
        <p:txBody>
          <a:bodyPr rtlCol="0">
            <a:normAutofit fontScale="92500"/>
          </a:bodyPr>
          <a:lstStyle/>
          <a:p>
            <a:pPr fontAlgn="auto">
              <a:spcAft>
                <a:spcPts val="0"/>
              </a:spcAft>
              <a:buClr>
                <a:schemeClr val="accent1">
                  <a:lumMod val="60000"/>
                  <a:lumOff val="40000"/>
                </a:schemeClr>
              </a:buClr>
              <a:buFont typeface="Candara" pitchFamily="34" charset="0"/>
              <a:buChar char="•"/>
              <a:defRPr/>
            </a:pPr>
            <a:r>
              <a:rPr lang="en-AU" dirty="0" smtClean="0">
                <a:ea typeface="+mn-ea"/>
                <a:cs typeface="+mn-cs"/>
              </a:rPr>
              <a:t>A </a:t>
            </a:r>
            <a:r>
              <a:rPr lang="en-AU" b="1" dirty="0" smtClean="0">
                <a:ea typeface="+mn-ea"/>
                <a:cs typeface="+mn-cs"/>
              </a:rPr>
              <a:t>generator </a:t>
            </a:r>
            <a:r>
              <a:rPr lang="en-AU" i="1" dirty="0" smtClean="0">
                <a:ea typeface="+mn-ea"/>
                <a:cs typeface="+mn-cs"/>
              </a:rPr>
              <a:t>g </a:t>
            </a:r>
            <a:r>
              <a:rPr lang="en-AU" dirty="0" smtClean="0">
                <a:ea typeface="+mn-ea"/>
                <a:cs typeface="+mn-cs"/>
              </a:rPr>
              <a:t>of a finite field F of order </a:t>
            </a:r>
            <a:r>
              <a:rPr lang="en-AU" i="1" dirty="0" smtClean="0">
                <a:ea typeface="+mn-ea"/>
                <a:cs typeface="+mn-cs"/>
              </a:rPr>
              <a:t>q </a:t>
            </a:r>
            <a:r>
              <a:rPr lang="en-AU" dirty="0" smtClean="0">
                <a:ea typeface="+mn-ea"/>
                <a:cs typeface="+mn-cs"/>
              </a:rPr>
              <a:t>(contains </a:t>
            </a:r>
            <a:r>
              <a:rPr lang="en-AU" i="1" dirty="0" smtClean="0">
                <a:ea typeface="+mn-ea"/>
                <a:cs typeface="+mn-cs"/>
              </a:rPr>
              <a:t>q </a:t>
            </a:r>
            <a:r>
              <a:rPr lang="en-AU" dirty="0" smtClean="0">
                <a:ea typeface="+mn-ea"/>
                <a:cs typeface="+mn-cs"/>
              </a:rPr>
              <a:t>elements) is an element whose first </a:t>
            </a:r>
            <a:r>
              <a:rPr lang="en-AU" i="1" dirty="0" smtClean="0">
                <a:ea typeface="+mn-ea"/>
                <a:cs typeface="+mn-cs"/>
              </a:rPr>
              <a:t>q</a:t>
            </a:r>
            <a:r>
              <a:rPr lang="en-AU" dirty="0" smtClean="0">
                <a:ea typeface="+mn-ea"/>
                <a:cs typeface="+mn-cs"/>
              </a:rPr>
              <a:t>-1 powers generate all the nonzero elements of F</a:t>
            </a:r>
          </a:p>
          <a:p>
            <a:pPr lvl="1" fontAlgn="auto">
              <a:spcAft>
                <a:spcPts val="0"/>
              </a:spcAft>
              <a:buFont typeface="Candara" pitchFamily="34" charset="0"/>
              <a:buChar char="•"/>
              <a:defRPr/>
            </a:pPr>
            <a:r>
              <a:rPr lang="en-AU" dirty="0" smtClean="0">
                <a:ea typeface="+mn-ea"/>
              </a:rPr>
              <a:t>The elements of F consist of 0, g</a:t>
            </a:r>
            <a:r>
              <a:rPr lang="en-AU" baseline="30000" dirty="0" smtClean="0">
                <a:ea typeface="+mn-ea"/>
              </a:rPr>
              <a:t>0</a:t>
            </a:r>
            <a:r>
              <a:rPr lang="en-AU" dirty="0" smtClean="0">
                <a:ea typeface="+mn-ea"/>
              </a:rPr>
              <a:t>, g</a:t>
            </a:r>
            <a:r>
              <a:rPr lang="en-AU" baseline="30000" dirty="0" smtClean="0">
                <a:ea typeface="+mn-ea"/>
              </a:rPr>
              <a:t>1</a:t>
            </a:r>
            <a:r>
              <a:rPr lang="en-AU" dirty="0" smtClean="0">
                <a:ea typeface="+mn-ea"/>
              </a:rPr>
              <a:t>, . . . ., g</a:t>
            </a:r>
            <a:r>
              <a:rPr lang="en-AU" baseline="30000" dirty="0" smtClean="0">
                <a:ea typeface="+mn-ea"/>
              </a:rPr>
              <a:t>q-2</a:t>
            </a:r>
          </a:p>
          <a:p>
            <a:pPr marL="342900" lvl="1" indent="-342900" fontAlgn="auto">
              <a:spcBef>
                <a:spcPts val="2400"/>
              </a:spcBef>
              <a:spcAft>
                <a:spcPts val="0"/>
              </a:spcAft>
              <a:buClr>
                <a:schemeClr val="accent1">
                  <a:lumMod val="60000"/>
                  <a:lumOff val="40000"/>
                </a:schemeClr>
              </a:buClr>
              <a:buFont typeface="Candara" pitchFamily="34" charset="0"/>
              <a:buChar char="•"/>
              <a:defRPr/>
            </a:pPr>
            <a:r>
              <a:rPr lang="en-AU" sz="2800" dirty="0" smtClean="0">
                <a:ea typeface="+mn-ea"/>
              </a:rPr>
              <a:t>Consider a field F defined by a polynomial </a:t>
            </a:r>
            <a:r>
              <a:rPr lang="en-AU" sz="2800" i="1" dirty="0" smtClean="0">
                <a:ea typeface="+mn-ea"/>
              </a:rPr>
              <a:t>fx</a:t>
            </a:r>
          </a:p>
          <a:p>
            <a:pPr lvl="1" fontAlgn="auto">
              <a:spcAft>
                <a:spcPts val="0"/>
              </a:spcAft>
              <a:buFont typeface="Candara" pitchFamily="34" charset="0"/>
              <a:buChar char="•"/>
              <a:defRPr/>
            </a:pPr>
            <a:r>
              <a:rPr lang="en-AU" dirty="0" smtClean="0">
                <a:ea typeface="+mn-ea"/>
              </a:rPr>
              <a:t>An element b contained in F is called a </a:t>
            </a:r>
            <a:r>
              <a:rPr lang="en-AU" b="1" dirty="0" smtClean="0">
                <a:ea typeface="+mn-ea"/>
              </a:rPr>
              <a:t>root</a:t>
            </a:r>
            <a:r>
              <a:rPr lang="en-AU" dirty="0" smtClean="0">
                <a:ea typeface="+mn-ea"/>
              </a:rPr>
              <a:t> of the polynomial if </a:t>
            </a:r>
            <a:r>
              <a:rPr lang="en-AU" i="1" dirty="0" smtClean="0">
                <a:ea typeface="+mn-ea"/>
              </a:rPr>
              <a:t>f(b) = 0</a:t>
            </a:r>
          </a:p>
          <a:p>
            <a:pPr marL="342900" lvl="1" indent="-342900" fontAlgn="auto">
              <a:spcBef>
                <a:spcPts val="2400"/>
              </a:spcBef>
              <a:spcAft>
                <a:spcPts val="0"/>
              </a:spcAft>
              <a:buClr>
                <a:schemeClr val="accent1">
                  <a:lumMod val="60000"/>
                  <a:lumOff val="40000"/>
                </a:schemeClr>
              </a:buClr>
              <a:buFont typeface="Candara" pitchFamily="34" charset="0"/>
              <a:buChar char="•"/>
              <a:defRPr/>
            </a:pPr>
            <a:r>
              <a:rPr lang="en-AU" sz="2800" dirty="0" smtClean="0">
                <a:ea typeface="+mn-ea"/>
              </a:rPr>
              <a:t>Finally, it can be shown that a root </a:t>
            </a:r>
            <a:r>
              <a:rPr lang="en-AU" sz="2800" i="1" dirty="0" smtClean="0">
                <a:ea typeface="+mn-ea"/>
              </a:rPr>
              <a:t>g </a:t>
            </a:r>
            <a:r>
              <a:rPr lang="en-AU" sz="2800" dirty="0" smtClean="0">
                <a:ea typeface="+mn-ea"/>
              </a:rPr>
              <a:t>of an irreducible polynomial is a generator of the finite field defined on that polynomial</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5954" name="Title 1"/>
          <p:cNvSpPr>
            <a:spLocks noGrp="1"/>
          </p:cNvSpPr>
          <p:nvPr>
            <p:ph type="title"/>
          </p:nvPr>
        </p:nvSpPr>
        <p:spPr>
          <a:xfrm>
            <a:off x="0" y="39688"/>
            <a:ext cx="9144000" cy="1412875"/>
          </a:xfrm>
        </p:spPr>
        <p:txBody>
          <a:bodyPr/>
          <a:lstStyle/>
          <a:p>
            <a:r>
              <a:rPr lang="en-US" b="1" smtClean="0"/>
              <a:t>Table 4.9   </a:t>
            </a:r>
            <a:br>
              <a:rPr lang="en-US" b="1" smtClean="0"/>
            </a:br>
            <a:r>
              <a:rPr lang="en-US" sz="4000" b="1" smtClean="0"/>
              <a:t>Generator for GF(2</a:t>
            </a:r>
            <a:r>
              <a:rPr lang="en-US" sz="4000" b="1" baseline="30000" smtClean="0"/>
              <a:t>3</a:t>
            </a:r>
            <a:r>
              <a:rPr lang="en-US" sz="4000" b="1" smtClean="0"/>
              <a:t>) using x</a:t>
            </a:r>
            <a:r>
              <a:rPr lang="en-US" sz="4000" b="1" baseline="30000" smtClean="0"/>
              <a:t>3</a:t>
            </a:r>
            <a:r>
              <a:rPr lang="en-US" sz="4000" b="1" smtClean="0"/>
              <a:t> + x + 1</a:t>
            </a:r>
            <a:r>
              <a:rPr lang="en-US" sz="4000" smtClean="0"/>
              <a:t> </a:t>
            </a:r>
          </a:p>
        </p:txBody>
      </p:sp>
      <p:pic>
        <p:nvPicPr>
          <p:cNvPr id="125955" name="Picture 3"/>
          <p:cNvPicPr>
            <a:picLocks noChangeAspect="1"/>
          </p:cNvPicPr>
          <p:nvPr/>
        </p:nvPicPr>
        <p:blipFill>
          <a:blip r:embed="rId3"/>
          <a:srcRect/>
          <a:stretch>
            <a:fillRect/>
          </a:stretch>
        </p:blipFill>
        <p:spPr bwMode="auto">
          <a:xfrm>
            <a:off x="-568325" y="2076450"/>
            <a:ext cx="10245725" cy="4556125"/>
          </a:xfrm>
          <a:prstGeom prst="rect">
            <a:avLst/>
          </a:prstGeom>
          <a:noFill/>
          <a:ln w="9525">
            <a:noFill/>
            <a:miter lim="800000"/>
            <a:headEnd/>
            <a:tailEnd/>
          </a:ln>
        </p:spPr>
      </p:pic>
    </p:spTree>
  </p:cSld>
  <p:clrMapOvr>
    <a:masterClrMapping/>
  </p:clrMapOvr>
  <p:transition spd="med">
    <p:pull dir="ld"/>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6"/>
          <p:cNvSpPr/>
          <p:nvPr/>
        </p:nvSpPr>
        <p:spPr>
          <a:xfrm>
            <a:off x="0" y="0"/>
            <a:ext cx="9144000" cy="1016000"/>
          </a:xfrm>
          <a:prstGeom prst="rect">
            <a:avLst/>
          </a:prstGeom>
        </p:spPr>
        <p:txBody>
          <a:bodyPr>
            <a:spAutoFit/>
          </a:bodyPr>
          <a:lstStyle/>
          <a:p>
            <a:pPr algn="ctr">
              <a:defRPr/>
            </a:pPr>
            <a:r>
              <a:rPr lang="en-US" sz="3600" b="1" dirty="0">
                <a:latin typeface="+mn-lt"/>
              </a:rPr>
              <a:t>				Table 4.10   </a:t>
            </a:r>
            <a:r>
              <a:rPr lang="en-US" b="1" dirty="0">
                <a:latin typeface="+mn-lt"/>
              </a:rPr>
              <a:t>(page 123 in textbook)   </a:t>
            </a:r>
            <a:endParaRPr lang="en-US" sz="3600" b="1" dirty="0">
              <a:latin typeface="+mn-lt"/>
            </a:endParaRPr>
          </a:p>
          <a:p>
            <a:pPr algn="ctr">
              <a:defRPr/>
            </a:pPr>
            <a:r>
              <a:rPr lang="en-US" sz="2400" b="1" dirty="0">
                <a:latin typeface="+mn-lt"/>
              </a:rPr>
              <a:t>GF(2</a:t>
            </a:r>
            <a:r>
              <a:rPr lang="en-US" sz="2400" b="1" baseline="30000" dirty="0">
                <a:latin typeface="+mn-lt"/>
              </a:rPr>
              <a:t>3</a:t>
            </a:r>
            <a:r>
              <a:rPr lang="en-US" sz="2400" b="1" dirty="0">
                <a:latin typeface="+mn-lt"/>
              </a:rPr>
              <a:t>) Arithmetic Using Generator for the Polynomial (</a:t>
            </a:r>
            <a:r>
              <a:rPr lang="en-US" sz="2400" b="1" i="1" dirty="0">
                <a:latin typeface="+mn-lt"/>
              </a:rPr>
              <a:t>x</a:t>
            </a:r>
            <a:r>
              <a:rPr lang="en-US" sz="2400" b="1" baseline="30000" dirty="0">
                <a:latin typeface="+mn-lt"/>
              </a:rPr>
              <a:t>3</a:t>
            </a:r>
            <a:r>
              <a:rPr lang="en-US" sz="2400" b="1" dirty="0">
                <a:latin typeface="+mn-lt"/>
              </a:rPr>
              <a:t> + </a:t>
            </a:r>
            <a:r>
              <a:rPr lang="en-US" sz="2400" b="1" i="1" dirty="0">
                <a:latin typeface="+mn-lt"/>
              </a:rPr>
              <a:t>x</a:t>
            </a:r>
            <a:r>
              <a:rPr lang="en-US" sz="2400" b="1" dirty="0">
                <a:latin typeface="+mn-lt"/>
              </a:rPr>
              <a:t> + 1)</a:t>
            </a:r>
            <a:endParaRPr lang="en-US" sz="1200" dirty="0">
              <a:latin typeface="Arial" pitchFamily="-1" charset="0"/>
            </a:endParaRPr>
          </a:p>
        </p:txBody>
      </p:sp>
      <p:sp>
        <p:nvSpPr>
          <p:cNvPr id="128003" name="TextBox 10"/>
          <p:cNvSpPr txBox="1">
            <a:spLocks noChangeArrowheads="1"/>
          </p:cNvSpPr>
          <p:nvPr/>
        </p:nvSpPr>
        <p:spPr bwMode="auto">
          <a:xfrm>
            <a:off x="3505200" y="3352800"/>
            <a:ext cx="1352550" cy="369888"/>
          </a:xfrm>
          <a:prstGeom prst="rect">
            <a:avLst/>
          </a:prstGeom>
          <a:noFill/>
          <a:ln w="9525">
            <a:noFill/>
            <a:miter lim="800000"/>
            <a:headEnd/>
            <a:tailEnd/>
          </a:ln>
        </p:spPr>
        <p:txBody>
          <a:bodyPr wrap="none">
            <a:prstTxWarp prst="textNoShape">
              <a:avLst/>
            </a:prstTxWarp>
            <a:spAutoFit/>
          </a:bodyPr>
          <a:lstStyle/>
          <a:p>
            <a:r>
              <a:rPr lang="en-US"/>
              <a:t>(a) Addition </a:t>
            </a:r>
          </a:p>
        </p:txBody>
      </p:sp>
      <p:sp>
        <p:nvSpPr>
          <p:cNvPr id="128004" name="TextBox 12"/>
          <p:cNvSpPr txBox="1">
            <a:spLocks noChangeArrowheads="1"/>
          </p:cNvSpPr>
          <p:nvPr/>
        </p:nvSpPr>
        <p:spPr bwMode="auto">
          <a:xfrm>
            <a:off x="3505200" y="6324600"/>
            <a:ext cx="1865313" cy="369888"/>
          </a:xfrm>
          <a:prstGeom prst="rect">
            <a:avLst/>
          </a:prstGeom>
          <a:noFill/>
          <a:ln w="9525">
            <a:noFill/>
            <a:miter lim="800000"/>
            <a:headEnd/>
            <a:tailEnd/>
          </a:ln>
        </p:spPr>
        <p:txBody>
          <a:bodyPr wrap="none">
            <a:prstTxWarp prst="textNoShape">
              <a:avLst/>
            </a:prstTxWarp>
            <a:spAutoFit/>
          </a:bodyPr>
          <a:lstStyle/>
          <a:p>
            <a:r>
              <a:rPr lang="en-US"/>
              <a:t>(b) Multiplication </a:t>
            </a:r>
          </a:p>
        </p:txBody>
      </p:sp>
      <p:pic>
        <p:nvPicPr>
          <p:cNvPr id="128005" name="Picture 7"/>
          <p:cNvPicPr>
            <a:picLocks noChangeAspect="1"/>
          </p:cNvPicPr>
          <p:nvPr/>
        </p:nvPicPr>
        <p:blipFill>
          <a:blip r:embed="rId3"/>
          <a:srcRect/>
          <a:stretch>
            <a:fillRect/>
          </a:stretch>
        </p:blipFill>
        <p:spPr bwMode="auto">
          <a:xfrm>
            <a:off x="381000" y="1219200"/>
            <a:ext cx="8382000" cy="2324100"/>
          </a:xfrm>
          <a:prstGeom prst="rect">
            <a:avLst/>
          </a:prstGeom>
          <a:noFill/>
          <a:ln w="9525">
            <a:noFill/>
            <a:miter lim="800000"/>
            <a:headEnd/>
            <a:tailEnd/>
          </a:ln>
        </p:spPr>
      </p:pic>
      <p:pic>
        <p:nvPicPr>
          <p:cNvPr id="128006" name="Picture 8"/>
          <p:cNvPicPr>
            <a:picLocks noChangeAspect="1"/>
          </p:cNvPicPr>
          <p:nvPr/>
        </p:nvPicPr>
        <p:blipFill>
          <a:blip r:embed="rId4"/>
          <a:srcRect/>
          <a:stretch>
            <a:fillRect/>
          </a:stretch>
        </p:blipFill>
        <p:spPr bwMode="auto">
          <a:xfrm>
            <a:off x="301625" y="3810000"/>
            <a:ext cx="8566150" cy="2362200"/>
          </a:xfrm>
          <a:prstGeom prst="rect">
            <a:avLst/>
          </a:prstGeom>
          <a:noFill/>
          <a:ln w="9525">
            <a:noFill/>
            <a:miter lim="800000"/>
            <a:headEnd/>
            <a:tailEnd/>
          </a:ln>
        </p:spPr>
      </p:pic>
    </p:spTree>
  </p:cSld>
  <p:clrMapOvr>
    <a:masterClrMapping/>
  </p:clrMapOvr>
  <p:transition>
    <p:dissolv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smtClean="0"/>
              <a:t>Properties of Divisibility</a:t>
            </a:r>
          </a:p>
        </p:txBody>
      </p:sp>
      <p:sp>
        <p:nvSpPr>
          <p:cNvPr id="3" name="Content Placeholder 2"/>
          <p:cNvSpPr>
            <a:spLocks noGrp="1"/>
          </p:cNvSpPr>
          <p:nvPr>
            <p:ph idx="1"/>
          </p:nvPr>
        </p:nvSpPr>
        <p:spPr>
          <a:xfrm>
            <a:off x="792163" y="1762125"/>
            <a:ext cx="7570787" cy="4562475"/>
          </a:xfrm>
        </p:spPr>
        <p:txBody>
          <a:bodyPr rtlCol="0">
            <a:normAutofit lnSpcReduction="10000"/>
          </a:bodyPr>
          <a:lstStyle/>
          <a:p>
            <a:pPr fontAlgn="auto">
              <a:spcAft>
                <a:spcPts val="0"/>
              </a:spcAft>
              <a:buClr>
                <a:schemeClr val="accent1">
                  <a:lumMod val="60000"/>
                  <a:lumOff val="40000"/>
                </a:schemeClr>
              </a:buClr>
              <a:buFont typeface="Candara" pitchFamily="34" charset="0"/>
              <a:buChar char="•"/>
              <a:defRPr/>
            </a:pPr>
            <a:r>
              <a:rPr lang="en-US" dirty="0" smtClean="0">
                <a:ea typeface="+mn-ea"/>
                <a:cs typeface="+mn-cs"/>
              </a:rPr>
              <a:t> If </a:t>
            </a:r>
            <a:r>
              <a:rPr lang="en-US" i="1" dirty="0" smtClean="0">
                <a:ea typeface="+mn-ea"/>
                <a:cs typeface="+mn-cs"/>
              </a:rPr>
              <a:t>a </a:t>
            </a:r>
            <a:r>
              <a:rPr lang="en-US" dirty="0" smtClean="0">
                <a:ea typeface="+mn-ea"/>
                <a:cs typeface="+mn-cs"/>
              </a:rPr>
              <a:t>| 1, then </a:t>
            </a:r>
            <a:r>
              <a:rPr lang="en-US" i="1" dirty="0" smtClean="0">
                <a:ea typeface="+mn-ea"/>
                <a:cs typeface="+mn-cs"/>
              </a:rPr>
              <a:t>a</a:t>
            </a:r>
            <a:r>
              <a:rPr lang="en-US" dirty="0" smtClean="0">
                <a:ea typeface="+mn-ea"/>
                <a:cs typeface="+mn-cs"/>
              </a:rPr>
              <a:t> = ±1</a:t>
            </a:r>
          </a:p>
          <a:p>
            <a:pPr fontAlgn="auto">
              <a:spcAft>
                <a:spcPts val="0"/>
              </a:spcAft>
              <a:buClr>
                <a:schemeClr val="accent1">
                  <a:lumMod val="60000"/>
                  <a:lumOff val="40000"/>
                </a:schemeClr>
              </a:buClr>
              <a:buFont typeface="Candara" pitchFamily="34" charset="0"/>
              <a:buChar char="•"/>
              <a:defRPr/>
            </a:pPr>
            <a:r>
              <a:rPr lang="en-US" dirty="0" smtClean="0">
                <a:ea typeface="+mn-ea"/>
                <a:cs typeface="+mn-cs"/>
              </a:rPr>
              <a:t> If </a:t>
            </a:r>
            <a:r>
              <a:rPr lang="en-US" i="1" dirty="0" smtClean="0">
                <a:ea typeface="+mn-ea"/>
                <a:cs typeface="+mn-cs"/>
              </a:rPr>
              <a:t>a</a:t>
            </a:r>
            <a:r>
              <a:rPr lang="en-US" dirty="0" smtClean="0">
                <a:ea typeface="+mn-ea"/>
                <a:cs typeface="+mn-cs"/>
              </a:rPr>
              <a:t> | </a:t>
            </a:r>
            <a:r>
              <a:rPr lang="en-US" i="1" dirty="0" smtClean="0">
                <a:ea typeface="+mn-ea"/>
                <a:cs typeface="+mn-cs"/>
              </a:rPr>
              <a:t>b</a:t>
            </a:r>
            <a:r>
              <a:rPr lang="en-US" dirty="0" smtClean="0">
                <a:ea typeface="+mn-ea"/>
                <a:cs typeface="+mn-cs"/>
              </a:rPr>
              <a:t> and </a:t>
            </a:r>
            <a:r>
              <a:rPr lang="en-US" i="1" dirty="0" smtClean="0">
                <a:ea typeface="+mn-ea"/>
                <a:cs typeface="+mn-cs"/>
              </a:rPr>
              <a:t>b</a:t>
            </a:r>
            <a:r>
              <a:rPr lang="en-US" dirty="0" smtClean="0">
                <a:ea typeface="+mn-ea"/>
                <a:cs typeface="+mn-cs"/>
              </a:rPr>
              <a:t> | </a:t>
            </a:r>
            <a:r>
              <a:rPr lang="en-US" i="1" dirty="0" smtClean="0">
                <a:ea typeface="+mn-ea"/>
                <a:cs typeface="+mn-cs"/>
              </a:rPr>
              <a:t>a</a:t>
            </a:r>
            <a:r>
              <a:rPr lang="en-US" dirty="0" smtClean="0">
                <a:ea typeface="+mn-ea"/>
                <a:cs typeface="+mn-cs"/>
              </a:rPr>
              <a:t>, then </a:t>
            </a:r>
            <a:r>
              <a:rPr lang="en-US" i="1" dirty="0" smtClean="0">
                <a:ea typeface="+mn-ea"/>
                <a:cs typeface="+mn-cs"/>
              </a:rPr>
              <a:t>a</a:t>
            </a:r>
            <a:r>
              <a:rPr lang="en-US" dirty="0" smtClean="0">
                <a:ea typeface="+mn-ea"/>
                <a:cs typeface="+mn-cs"/>
              </a:rPr>
              <a:t> = ±</a:t>
            </a:r>
            <a:r>
              <a:rPr lang="en-US" i="1" dirty="0" smtClean="0">
                <a:ea typeface="+mn-ea"/>
                <a:cs typeface="+mn-cs"/>
              </a:rPr>
              <a:t>b</a:t>
            </a:r>
            <a:endParaRPr lang="en-US" dirty="0" smtClean="0">
              <a:ea typeface="+mn-ea"/>
              <a:cs typeface="+mn-cs"/>
            </a:endParaRPr>
          </a:p>
          <a:p>
            <a:pPr fontAlgn="auto">
              <a:spcAft>
                <a:spcPts val="0"/>
              </a:spcAft>
              <a:buClr>
                <a:schemeClr val="accent1">
                  <a:lumMod val="60000"/>
                  <a:lumOff val="40000"/>
                </a:schemeClr>
              </a:buClr>
              <a:buFont typeface="Candara" pitchFamily="34" charset="0"/>
              <a:buChar char="•"/>
              <a:defRPr/>
            </a:pPr>
            <a:r>
              <a:rPr lang="en-US" dirty="0" smtClean="0">
                <a:ea typeface="+mn-ea"/>
                <a:cs typeface="+mn-cs"/>
              </a:rPr>
              <a:t> Any </a:t>
            </a:r>
            <a:r>
              <a:rPr lang="en-US" i="1" dirty="0" smtClean="0">
                <a:ea typeface="+mn-ea"/>
                <a:cs typeface="+mn-cs"/>
              </a:rPr>
              <a:t>b</a:t>
            </a:r>
            <a:r>
              <a:rPr lang="en-US" dirty="0" smtClean="0">
                <a:ea typeface="+mn-ea"/>
                <a:cs typeface="+mn-cs"/>
              </a:rPr>
              <a:t> ≠ 0 divides 0 </a:t>
            </a:r>
          </a:p>
          <a:p>
            <a:pPr fontAlgn="auto">
              <a:spcAft>
                <a:spcPts val="0"/>
              </a:spcAft>
              <a:buClr>
                <a:schemeClr val="accent1">
                  <a:lumMod val="60000"/>
                  <a:lumOff val="40000"/>
                </a:schemeClr>
              </a:buClr>
              <a:buFont typeface="Candara" pitchFamily="34" charset="0"/>
              <a:buChar char="•"/>
              <a:defRPr/>
            </a:pPr>
            <a:r>
              <a:rPr lang="en-US" dirty="0" smtClean="0">
                <a:ea typeface="+mn-ea"/>
                <a:cs typeface="+mn-cs"/>
              </a:rPr>
              <a:t>If </a:t>
            </a:r>
            <a:r>
              <a:rPr lang="en-US" i="1" dirty="0" smtClean="0">
                <a:ea typeface="+mn-ea"/>
                <a:cs typeface="+mn-cs"/>
              </a:rPr>
              <a:t>a</a:t>
            </a:r>
            <a:r>
              <a:rPr lang="en-US" dirty="0" smtClean="0">
                <a:ea typeface="+mn-ea"/>
                <a:cs typeface="+mn-cs"/>
              </a:rPr>
              <a:t> | </a:t>
            </a:r>
            <a:r>
              <a:rPr lang="en-US" i="1" dirty="0" smtClean="0">
                <a:ea typeface="+mn-ea"/>
                <a:cs typeface="+mn-cs"/>
              </a:rPr>
              <a:t>b</a:t>
            </a:r>
            <a:r>
              <a:rPr lang="en-US" dirty="0" smtClean="0">
                <a:ea typeface="+mn-ea"/>
                <a:cs typeface="+mn-cs"/>
              </a:rPr>
              <a:t> and </a:t>
            </a:r>
            <a:r>
              <a:rPr lang="en-US" i="1" dirty="0" smtClean="0">
                <a:ea typeface="+mn-ea"/>
                <a:cs typeface="+mn-cs"/>
              </a:rPr>
              <a:t>b</a:t>
            </a:r>
            <a:r>
              <a:rPr lang="en-US" dirty="0" smtClean="0">
                <a:ea typeface="+mn-ea"/>
                <a:cs typeface="+mn-cs"/>
              </a:rPr>
              <a:t> | </a:t>
            </a:r>
            <a:r>
              <a:rPr lang="en-US" i="1" dirty="0" smtClean="0">
                <a:ea typeface="+mn-ea"/>
                <a:cs typeface="+mn-cs"/>
              </a:rPr>
              <a:t>c</a:t>
            </a:r>
            <a:r>
              <a:rPr lang="en-US" dirty="0" smtClean="0">
                <a:ea typeface="+mn-ea"/>
                <a:cs typeface="+mn-cs"/>
              </a:rPr>
              <a:t>, then </a:t>
            </a:r>
            <a:r>
              <a:rPr lang="en-US" i="1" dirty="0" smtClean="0">
                <a:ea typeface="+mn-ea"/>
                <a:cs typeface="+mn-cs"/>
              </a:rPr>
              <a:t>a</a:t>
            </a:r>
            <a:r>
              <a:rPr lang="en-US" dirty="0" smtClean="0">
                <a:ea typeface="+mn-ea"/>
                <a:cs typeface="+mn-cs"/>
              </a:rPr>
              <a:t> | </a:t>
            </a:r>
            <a:r>
              <a:rPr lang="en-US" i="1" dirty="0" smtClean="0">
                <a:ea typeface="+mn-ea"/>
                <a:cs typeface="+mn-cs"/>
              </a:rPr>
              <a:t>c</a:t>
            </a:r>
            <a:r>
              <a:rPr lang="en-US" dirty="0" smtClean="0">
                <a:ea typeface="+mn-ea"/>
                <a:cs typeface="+mn-cs"/>
              </a:rPr>
              <a:t> </a:t>
            </a:r>
          </a:p>
          <a:p>
            <a:pPr fontAlgn="auto">
              <a:spcAft>
                <a:spcPts val="0"/>
              </a:spcAft>
              <a:buClr>
                <a:schemeClr val="accent1">
                  <a:lumMod val="60000"/>
                  <a:lumOff val="40000"/>
                </a:schemeClr>
              </a:buClr>
              <a:buFont typeface="Candara" pitchFamily="34" charset="0"/>
              <a:buNone/>
              <a:defRPr/>
            </a:pPr>
            <a:endParaRPr lang="en-US" dirty="0" smtClean="0">
              <a:ea typeface="+mn-ea"/>
              <a:cs typeface="+mn-cs"/>
            </a:endParaRPr>
          </a:p>
          <a:p>
            <a:pPr fontAlgn="auto">
              <a:spcAft>
                <a:spcPts val="0"/>
              </a:spcAft>
              <a:buClr>
                <a:schemeClr val="accent1">
                  <a:lumMod val="60000"/>
                  <a:lumOff val="40000"/>
                </a:schemeClr>
              </a:buClr>
              <a:buFont typeface="Candara" pitchFamily="34" charset="0"/>
              <a:buChar char="•"/>
              <a:defRPr/>
            </a:pPr>
            <a:r>
              <a:rPr lang="en-US" dirty="0" smtClean="0">
                <a:ea typeface="+mn-ea"/>
                <a:cs typeface="+mn-cs"/>
              </a:rPr>
              <a:t>If </a:t>
            </a:r>
            <a:r>
              <a:rPr lang="en-US" i="1" dirty="0" smtClean="0">
                <a:ea typeface="+mn-ea"/>
                <a:cs typeface="+mn-cs"/>
              </a:rPr>
              <a:t>b </a:t>
            </a:r>
            <a:r>
              <a:rPr lang="en-US" dirty="0" smtClean="0">
                <a:ea typeface="+mn-ea"/>
                <a:cs typeface="+mn-cs"/>
              </a:rPr>
              <a:t>| </a:t>
            </a:r>
            <a:r>
              <a:rPr lang="en-US" i="1" dirty="0" smtClean="0">
                <a:ea typeface="+mn-ea"/>
                <a:cs typeface="+mn-cs"/>
              </a:rPr>
              <a:t>g</a:t>
            </a:r>
            <a:r>
              <a:rPr lang="en-US" dirty="0" smtClean="0">
                <a:ea typeface="+mn-ea"/>
                <a:cs typeface="+mn-cs"/>
              </a:rPr>
              <a:t> and </a:t>
            </a:r>
            <a:r>
              <a:rPr lang="en-US" i="1" dirty="0" smtClean="0">
                <a:ea typeface="+mn-ea"/>
                <a:cs typeface="+mn-cs"/>
              </a:rPr>
              <a:t>b </a:t>
            </a:r>
            <a:r>
              <a:rPr lang="en-US" dirty="0" smtClean="0">
                <a:ea typeface="+mn-ea"/>
                <a:cs typeface="+mn-cs"/>
              </a:rPr>
              <a:t>| </a:t>
            </a:r>
            <a:r>
              <a:rPr lang="en-US" i="1" dirty="0" smtClean="0">
                <a:ea typeface="+mn-ea"/>
                <a:cs typeface="+mn-cs"/>
              </a:rPr>
              <a:t>h</a:t>
            </a:r>
            <a:r>
              <a:rPr lang="en-US" dirty="0" smtClean="0">
                <a:ea typeface="+mn-ea"/>
                <a:cs typeface="+mn-cs"/>
              </a:rPr>
              <a:t>, then </a:t>
            </a:r>
            <a:r>
              <a:rPr lang="en-US" i="1" dirty="0" smtClean="0">
                <a:ea typeface="+mn-ea"/>
                <a:cs typeface="+mn-cs"/>
              </a:rPr>
              <a:t>b </a:t>
            </a:r>
            <a:r>
              <a:rPr lang="en-US" dirty="0" smtClean="0">
                <a:ea typeface="+mn-ea"/>
                <a:cs typeface="+mn-cs"/>
              </a:rPr>
              <a:t>| (</a:t>
            </a:r>
            <a:r>
              <a:rPr lang="en-US" i="1" dirty="0" smtClean="0">
                <a:ea typeface="+mn-ea"/>
                <a:cs typeface="+mn-cs"/>
              </a:rPr>
              <a:t>mg</a:t>
            </a:r>
            <a:r>
              <a:rPr lang="en-US" dirty="0" smtClean="0">
                <a:ea typeface="+mn-ea"/>
                <a:cs typeface="+mn-cs"/>
              </a:rPr>
              <a:t> + </a:t>
            </a:r>
            <a:r>
              <a:rPr lang="en-US" i="1" dirty="0" smtClean="0">
                <a:ea typeface="+mn-ea"/>
                <a:cs typeface="+mn-cs"/>
              </a:rPr>
              <a:t>nh</a:t>
            </a:r>
            <a:r>
              <a:rPr lang="en-US" dirty="0" smtClean="0">
                <a:ea typeface="+mn-ea"/>
                <a:cs typeface="+mn-cs"/>
              </a:rPr>
              <a:t>) for arbitrary integers </a:t>
            </a:r>
            <a:r>
              <a:rPr lang="en-US" i="1" dirty="0" smtClean="0">
                <a:ea typeface="+mn-ea"/>
                <a:cs typeface="+mn-cs"/>
              </a:rPr>
              <a:t>m</a:t>
            </a:r>
            <a:r>
              <a:rPr lang="en-US" dirty="0" smtClean="0">
                <a:ea typeface="+mn-ea"/>
                <a:cs typeface="+mn-cs"/>
              </a:rPr>
              <a:t> and </a:t>
            </a:r>
            <a:r>
              <a:rPr lang="en-US" i="1" dirty="0" smtClean="0">
                <a:ea typeface="+mn-ea"/>
                <a:cs typeface="+mn-cs"/>
              </a:rPr>
              <a:t>n</a:t>
            </a:r>
          </a:p>
        </p:txBody>
      </p:sp>
      <p:sp>
        <p:nvSpPr>
          <p:cNvPr id="6" name="TextBox 5"/>
          <p:cNvSpPr txBox="1"/>
          <p:nvPr/>
        </p:nvSpPr>
        <p:spPr>
          <a:xfrm>
            <a:off x="2438400" y="4572000"/>
            <a:ext cx="3810000" cy="461963"/>
          </a:xfrm>
          <a:prstGeom prst="rect">
            <a:avLst/>
          </a:prstGeom>
          <a:solidFill>
            <a:schemeClr val="accent4">
              <a:lumMod val="40000"/>
              <a:lumOff val="60000"/>
            </a:schemeClr>
          </a:solidFill>
          <a:ln w="31750">
            <a:solidFill>
              <a:schemeClr val="accent4">
                <a:lumMod val="75000"/>
              </a:schemeClr>
            </a:solidFill>
          </a:ln>
        </p:spPr>
        <p:txBody>
          <a:bodyPr>
            <a:spAutoFit/>
          </a:bodyPr>
          <a:lstStyle/>
          <a:p>
            <a:pPr>
              <a:defRPr/>
            </a:pPr>
            <a:r>
              <a:rPr lang="en-US" dirty="0">
                <a:latin typeface="Arial" pitchFamily="-1" charset="0"/>
              </a:rPr>
              <a:t> </a:t>
            </a:r>
            <a:r>
              <a:rPr lang="en-US" sz="2400" dirty="0">
                <a:latin typeface="+mn-lt"/>
              </a:rPr>
              <a:t>11 | 66 and 66 | 198 = 11 | 198</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en-US" smtClean="0"/>
              <a:t>Summary</a:t>
            </a:r>
            <a:endParaRPr lang="en-AU" smtClean="0"/>
          </a:p>
        </p:txBody>
      </p:sp>
      <p:sp>
        <p:nvSpPr>
          <p:cNvPr id="130051" name="Rectangle 3"/>
          <p:cNvSpPr>
            <a:spLocks noGrp="1" noChangeArrowheads="1"/>
          </p:cNvSpPr>
          <p:nvPr>
            <p:ph sz="half" idx="1"/>
          </p:nvPr>
        </p:nvSpPr>
        <p:spPr>
          <a:xfrm>
            <a:off x="533400" y="1752600"/>
            <a:ext cx="3565525" cy="4778375"/>
          </a:xfrm>
        </p:spPr>
        <p:txBody>
          <a:bodyPr/>
          <a:lstStyle/>
          <a:p>
            <a:r>
              <a:rPr lang="en-US" smtClean="0"/>
              <a:t>Divisibility and the division algorithm</a:t>
            </a:r>
          </a:p>
          <a:p>
            <a:r>
              <a:rPr lang="en-US" smtClean="0"/>
              <a:t>The Euclidean algorithm</a:t>
            </a:r>
          </a:p>
          <a:p>
            <a:r>
              <a:rPr lang="en-US" smtClean="0"/>
              <a:t>Modular arithmetic</a:t>
            </a:r>
          </a:p>
          <a:p>
            <a:r>
              <a:rPr lang="en-US" smtClean="0"/>
              <a:t>Groups, rings, and fields</a:t>
            </a:r>
            <a:endParaRPr lang="en-AU" smtClean="0"/>
          </a:p>
        </p:txBody>
      </p:sp>
      <p:sp>
        <p:nvSpPr>
          <p:cNvPr id="130052" name="Content Placeholder 11"/>
          <p:cNvSpPr>
            <a:spLocks noGrp="1"/>
          </p:cNvSpPr>
          <p:nvPr>
            <p:ph sz="half" idx="2"/>
          </p:nvPr>
        </p:nvSpPr>
        <p:spPr>
          <a:xfrm>
            <a:off x="5867400" y="1752600"/>
            <a:ext cx="3124200" cy="4778375"/>
          </a:xfrm>
        </p:spPr>
        <p:txBody>
          <a:bodyPr/>
          <a:lstStyle/>
          <a:p>
            <a:r>
              <a:rPr lang="en-US" smtClean="0"/>
              <a:t>Finite fields of the form GF(</a:t>
            </a:r>
            <a:r>
              <a:rPr lang="en-US" i="1" smtClean="0"/>
              <a:t>p</a:t>
            </a:r>
            <a:r>
              <a:rPr lang="en-US" smtClean="0"/>
              <a:t>)</a:t>
            </a:r>
          </a:p>
          <a:p>
            <a:r>
              <a:rPr lang="en-US" smtClean="0"/>
              <a:t>Polynomial arithmetic</a:t>
            </a:r>
          </a:p>
          <a:p>
            <a:r>
              <a:rPr lang="en-US" smtClean="0"/>
              <a:t>Finite fields of the form GF(2</a:t>
            </a:r>
            <a:r>
              <a:rPr lang="en-US" i="1" baseline="30000" smtClean="0"/>
              <a:t>n</a:t>
            </a:r>
            <a:r>
              <a:rPr lang="en-US" i="1" smtClean="0"/>
              <a:t>)</a:t>
            </a:r>
          </a:p>
        </p:txBody>
      </p:sp>
      <p:pic>
        <p:nvPicPr>
          <p:cNvPr id="9" name="Picture Placeholder 4" descr="crypto.jpg"/>
          <p:cNvPicPr>
            <a:picLocks noChangeAspect="1"/>
          </p:cNvPicPr>
          <p:nvPr/>
        </p:nvPicPr>
        <p:blipFill>
          <a:blip r:embed="rId3">
            <a:alphaModFix/>
            <a:lum bright="28000"/>
          </a:blip>
          <a:srcRect l="-16674" t="-1111" r="-18211" b="44444"/>
          <a:stretch>
            <a:fillRect/>
          </a:stretch>
        </p:blipFill>
        <p:spPr bwMode="auto">
          <a:xfrm>
            <a:off x="3505200" y="2819400"/>
            <a:ext cx="2109547" cy="1209027"/>
          </a:xfrm>
          <a:prstGeom prst="ellipse">
            <a:avLst/>
          </a:prstGeom>
          <a:solidFill>
            <a:schemeClr val="bg1">
              <a:lumMod val="85000"/>
            </a:schemeClr>
          </a:solidFill>
          <a:ln w="101600">
            <a:noFill/>
            <a:miter lim="800000"/>
            <a:headEnd/>
            <a:tailEnd/>
          </a:ln>
          <a:effectLst>
            <a:innerShdw blurRad="762000">
              <a:schemeClr val="accent1">
                <a:alpha val="80000"/>
              </a:schemeClr>
            </a:innerShdw>
            <a:softEdge rad="76200"/>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smtClean="0"/>
              <a:t>Properties of Divisibility</a:t>
            </a:r>
          </a:p>
        </p:txBody>
      </p:sp>
      <p:sp>
        <p:nvSpPr>
          <p:cNvPr id="39939" name="Content Placeholder 2"/>
          <p:cNvSpPr>
            <a:spLocks noGrp="1"/>
          </p:cNvSpPr>
          <p:nvPr>
            <p:ph idx="1"/>
          </p:nvPr>
        </p:nvSpPr>
        <p:spPr>
          <a:xfrm>
            <a:off x="685800" y="1600200"/>
            <a:ext cx="7924800" cy="4114800"/>
          </a:xfrm>
        </p:spPr>
        <p:txBody>
          <a:bodyPr/>
          <a:lstStyle/>
          <a:p>
            <a:r>
              <a:rPr lang="en-US" sz="2600" dirty="0" smtClean="0"/>
              <a:t> To see this last point, note that:</a:t>
            </a:r>
          </a:p>
          <a:p>
            <a:pPr lvl="1"/>
            <a:r>
              <a:rPr lang="en-US" sz="2400" dirty="0" smtClean="0"/>
              <a:t>If </a:t>
            </a:r>
            <a:r>
              <a:rPr lang="en-US" sz="2400" i="1" dirty="0" smtClean="0"/>
              <a:t>b |</a:t>
            </a:r>
            <a:r>
              <a:rPr lang="en-US" sz="2400" dirty="0" smtClean="0"/>
              <a:t> </a:t>
            </a:r>
            <a:r>
              <a:rPr lang="en-US" sz="2400" i="1" dirty="0" err="1" smtClean="0"/>
              <a:t>g</a:t>
            </a:r>
            <a:r>
              <a:rPr lang="en-US" sz="2400" dirty="0" smtClean="0"/>
              <a:t> , then </a:t>
            </a:r>
            <a:r>
              <a:rPr lang="en-US" sz="2400" i="1" dirty="0" err="1" smtClean="0"/>
              <a:t>g</a:t>
            </a:r>
            <a:r>
              <a:rPr lang="en-US" sz="2400" dirty="0" smtClean="0"/>
              <a:t>  is of the form </a:t>
            </a:r>
            <a:r>
              <a:rPr lang="en-US" sz="2400" i="1" dirty="0" err="1" smtClean="0"/>
              <a:t>g</a:t>
            </a:r>
            <a:r>
              <a:rPr lang="en-US" sz="2400" i="1" dirty="0" smtClean="0"/>
              <a:t> = b * g</a:t>
            </a:r>
            <a:r>
              <a:rPr lang="en-US" sz="2400" i="1" baseline="-25000" dirty="0" smtClean="0"/>
              <a:t>1</a:t>
            </a:r>
            <a:r>
              <a:rPr lang="en-US" sz="2400" i="1" dirty="0" smtClean="0"/>
              <a:t>  </a:t>
            </a:r>
            <a:r>
              <a:rPr lang="en-US" sz="2400" dirty="0" smtClean="0"/>
              <a:t>for some integer g</a:t>
            </a:r>
            <a:r>
              <a:rPr lang="en-US" sz="2400" i="1" baseline="-25000" dirty="0" smtClean="0"/>
              <a:t>1</a:t>
            </a:r>
            <a:r>
              <a:rPr lang="en-US" sz="2400" dirty="0" smtClean="0"/>
              <a:t> </a:t>
            </a:r>
          </a:p>
          <a:p>
            <a:pPr lvl="1"/>
            <a:r>
              <a:rPr lang="en-US" sz="2400" dirty="0" smtClean="0"/>
              <a:t>If </a:t>
            </a:r>
            <a:r>
              <a:rPr lang="en-US" sz="2400" i="1" dirty="0" smtClean="0"/>
              <a:t>b |</a:t>
            </a:r>
            <a:r>
              <a:rPr lang="en-US" sz="2400" dirty="0" smtClean="0"/>
              <a:t> </a:t>
            </a:r>
            <a:r>
              <a:rPr lang="en-US" sz="2400" i="1" dirty="0" err="1" smtClean="0"/>
              <a:t>h</a:t>
            </a:r>
            <a:r>
              <a:rPr lang="en-US" sz="2400" dirty="0" smtClean="0"/>
              <a:t> , then </a:t>
            </a:r>
            <a:r>
              <a:rPr lang="en-US" sz="2400" i="1" dirty="0" err="1" smtClean="0"/>
              <a:t>h</a:t>
            </a:r>
            <a:r>
              <a:rPr lang="en-US" sz="2400" dirty="0" smtClean="0"/>
              <a:t>  is of the form </a:t>
            </a:r>
            <a:r>
              <a:rPr lang="en-US" sz="2400" i="1" dirty="0" err="1" smtClean="0"/>
              <a:t>h</a:t>
            </a:r>
            <a:r>
              <a:rPr lang="en-US" sz="2400" i="1" dirty="0" smtClean="0"/>
              <a:t> = b * h</a:t>
            </a:r>
            <a:r>
              <a:rPr lang="en-US" sz="2400" i="1" baseline="-25000" dirty="0" smtClean="0"/>
              <a:t>1</a:t>
            </a:r>
            <a:r>
              <a:rPr lang="en-US" sz="2400" i="1" dirty="0" smtClean="0"/>
              <a:t>  </a:t>
            </a:r>
            <a:r>
              <a:rPr lang="en-US" sz="2400" dirty="0" smtClean="0"/>
              <a:t>for some integer </a:t>
            </a:r>
            <a:r>
              <a:rPr lang="en-US" sz="2400" i="1" dirty="0" smtClean="0"/>
              <a:t>h</a:t>
            </a:r>
            <a:r>
              <a:rPr lang="en-US" sz="2400" i="1" baseline="-25000" dirty="0" smtClean="0"/>
              <a:t>1</a:t>
            </a:r>
            <a:r>
              <a:rPr lang="en-US" sz="2400" dirty="0" smtClean="0"/>
              <a:t> </a:t>
            </a:r>
          </a:p>
          <a:p>
            <a:pPr>
              <a:spcBef>
                <a:spcPts val="600"/>
              </a:spcBef>
            </a:pPr>
            <a:r>
              <a:rPr lang="en-US" sz="2600" dirty="0" smtClean="0"/>
              <a:t>So:</a:t>
            </a:r>
          </a:p>
          <a:p>
            <a:pPr lvl="1"/>
            <a:r>
              <a:rPr lang="en-US" sz="2400" i="1" dirty="0" smtClean="0"/>
              <a:t>mg + </a:t>
            </a:r>
            <a:r>
              <a:rPr lang="en-US" sz="2400" i="1" dirty="0" err="1" smtClean="0"/>
              <a:t>nh</a:t>
            </a:r>
            <a:r>
              <a:rPr lang="en-US" sz="2400" i="1" dirty="0" smtClean="0"/>
              <a:t> = mbg</a:t>
            </a:r>
            <a:r>
              <a:rPr lang="en-US" sz="2400" i="1" baseline="-25000" dirty="0" smtClean="0"/>
              <a:t>1</a:t>
            </a:r>
            <a:r>
              <a:rPr lang="en-US" sz="2400" i="1" dirty="0" smtClean="0"/>
              <a:t> + nbh</a:t>
            </a:r>
            <a:r>
              <a:rPr lang="en-US" sz="2400" i="1" baseline="-25000" dirty="0" smtClean="0"/>
              <a:t>1</a:t>
            </a:r>
            <a:r>
              <a:rPr lang="en-US" sz="2400" i="1" dirty="0" smtClean="0"/>
              <a:t> = b *  (mg</a:t>
            </a:r>
            <a:r>
              <a:rPr lang="en-US" sz="2400" i="1" baseline="-25000" dirty="0" smtClean="0"/>
              <a:t>1</a:t>
            </a:r>
            <a:r>
              <a:rPr lang="en-US" sz="2400" i="1" dirty="0" smtClean="0"/>
              <a:t> + nh</a:t>
            </a:r>
            <a:r>
              <a:rPr lang="en-US" sz="2400" i="1" baseline="-25000" dirty="0" smtClean="0"/>
              <a:t>1</a:t>
            </a:r>
            <a:r>
              <a:rPr lang="en-US" sz="2400" i="1" dirty="0" smtClean="0"/>
              <a:t> ) </a:t>
            </a:r>
          </a:p>
          <a:p>
            <a:pPr lvl="1">
              <a:buFont typeface="Candara" pitchFamily="-84" charset="0"/>
              <a:buNone/>
            </a:pPr>
            <a:r>
              <a:rPr lang="en-US" sz="2400" i="1" dirty="0" smtClean="0"/>
              <a:t>     </a:t>
            </a:r>
            <a:r>
              <a:rPr lang="en-US" sz="2400" dirty="0" smtClean="0"/>
              <a:t>and therefore </a:t>
            </a:r>
            <a:r>
              <a:rPr lang="en-US" sz="2400" i="1" dirty="0" smtClean="0"/>
              <a:t>b</a:t>
            </a:r>
            <a:r>
              <a:rPr lang="en-US" sz="2400" dirty="0" smtClean="0"/>
              <a:t>  divides </a:t>
            </a:r>
            <a:r>
              <a:rPr lang="en-US" sz="2400" i="1" dirty="0" smtClean="0"/>
              <a:t>mg + </a:t>
            </a:r>
            <a:r>
              <a:rPr lang="en-US" sz="2400" i="1" dirty="0" err="1" smtClean="0"/>
              <a:t>nh</a:t>
            </a:r>
            <a:r>
              <a:rPr lang="en-US" sz="2400" i="1" dirty="0" smtClean="0"/>
              <a:t> </a:t>
            </a:r>
            <a:endParaRPr lang="en-US" sz="2400" dirty="0" smtClean="0"/>
          </a:p>
        </p:txBody>
      </p:sp>
      <p:sp>
        <p:nvSpPr>
          <p:cNvPr id="4" name="TextBox 3"/>
          <p:cNvSpPr txBox="1"/>
          <p:nvPr/>
        </p:nvSpPr>
        <p:spPr>
          <a:xfrm>
            <a:off x="2057400" y="5029200"/>
            <a:ext cx="5029200" cy="1631950"/>
          </a:xfrm>
          <a:prstGeom prst="rect">
            <a:avLst/>
          </a:prstGeom>
          <a:solidFill>
            <a:schemeClr val="accent4">
              <a:lumMod val="40000"/>
              <a:lumOff val="60000"/>
            </a:schemeClr>
          </a:solidFill>
          <a:ln w="31750">
            <a:solidFill>
              <a:schemeClr val="accent4">
                <a:lumMod val="75000"/>
              </a:schemeClr>
            </a:solidFill>
          </a:ln>
        </p:spPr>
        <p:txBody>
          <a:bodyPr>
            <a:spAutoFit/>
          </a:bodyPr>
          <a:lstStyle/>
          <a:p>
            <a:pPr>
              <a:defRPr/>
            </a:pPr>
            <a:r>
              <a:rPr lang="en-US" sz="2000" dirty="0">
                <a:latin typeface="+mn-lt"/>
              </a:rPr>
              <a:t>    </a:t>
            </a:r>
            <a:r>
              <a:rPr lang="en-US" sz="2000" i="1" dirty="0">
                <a:latin typeface="+mn-lt"/>
              </a:rPr>
              <a:t>b</a:t>
            </a:r>
            <a:r>
              <a:rPr lang="en-US" sz="2000" dirty="0">
                <a:latin typeface="+mn-lt"/>
              </a:rPr>
              <a:t> = 7; </a:t>
            </a:r>
            <a:r>
              <a:rPr lang="en-US" sz="2000" i="1" dirty="0">
                <a:latin typeface="+mn-lt"/>
              </a:rPr>
              <a:t> g</a:t>
            </a:r>
            <a:r>
              <a:rPr lang="en-US" sz="2000" dirty="0">
                <a:latin typeface="+mn-lt"/>
              </a:rPr>
              <a:t> = 14;  </a:t>
            </a:r>
            <a:r>
              <a:rPr lang="en-US" sz="2000" i="1" dirty="0">
                <a:latin typeface="+mn-lt"/>
              </a:rPr>
              <a:t>h</a:t>
            </a:r>
            <a:r>
              <a:rPr lang="en-US" sz="2000" dirty="0">
                <a:latin typeface="+mn-lt"/>
              </a:rPr>
              <a:t> = 63;  </a:t>
            </a:r>
            <a:r>
              <a:rPr lang="en-US" sz="2000" i="1" dirty="0">
                <a:latin typeface="+mn-lt"/>
              </a:rPr>
              <a:t>m</a:t>
            </a:r>
            <a:r>
              <a:rPr lang="en-US" sz="2000" dirty="0">
                <a:latin typeface="+mn-lt"/>
              </a:rPr>
              <a:t> = 3;  </a:t>
            </a:r>
            <a:r>
              <a:rPr lang="en-US" sz="2000" i="1" dirty="0">
                <a:latin typeface="+mn-lt"/>
              </a:rPr>
              <a:t>n</a:t>
            </a:r>
            <a:r>
              <a:rPr lang="en-US" sz="2000" dirty="0">
                <a:latin typeface="+mn-lt"/>
              </a:rPr>
              <a:t> = 2</a:t>
            </a:r>
          </a:p>
          <a:p>
            <a:pPr>
              <a:defRPr/>
            </a:pPr>
            <a:r>
              <a:rPr lang="en-US" sz="2000" dirty="0">
                <a:latin typeface="+mn-lt"/>
              </a:rPr>
              <a:t>    7 | 14 and 7 | 63.</a:t>
            </a:r>
          </a:p>
          <a:p>
            <a:pPr>
              <a:defRPr/>
            </a:pPr>
            <a:r>
              <a:rPr lang="en-US" sz="2000" dirty="0">
                <a:latin typeface="+mn-lt"/>
              </a:rPr>
              <a:t>    To show 7 (3 * 14 + 2 * 63),</a:t>
            </a:r>
          </a:p>
          <a:p>
            <a:pPr>
              <a:defRPr/>
            </a:pPr>
            <a:r>
              <a:rPr lang="en-US" sz="2000" dirty="0">
                <a:latin typeface="+mn-lt"/>
              </a:rPr>
              <a:t>    we have (3 * 14 + 2 * 63) = 7(3 * 2 + 2 * 9),</a:t>
            </a:r>
          </a:p>
          <a:p>
            <a:pPr>
              <a:defRPr/>
            </a:pPr>
            <a:r>
              <a:rPr lang="en-US" sz="2000" dirty="0">
                <a:latin typeface="+mn-lt"/>
              </a:rPr>
              <a:t>    and it is obvious that 7 | (7(3 * 2 + 2 * 9)).</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smtClean="0"/>
              <a:t>Division Algorithm</a:t>
            </a:r>
          </a:p>
        </p:txBody>
      </p:sp>
      <p:sp>
        <p:nvSpPr>
          <p:cNvPr id="41987" name="Content Placeholder 2"/>
          <p:cNvSpPr>
            <a:spLocks noGrp="1"/>
          </p:cNvSpPr>
          <p:nvPr>
            <p:ph idx="1"/>
          </p:nvPr>
        </p:nvSpPr>
        <p:spPr/>
        <p:txBody>
          <a:bodyPr/>
          <a:lstStyle/>
          <a:p>
            <a:r>
              <a:rPr lang="en-US" smtClean="0"/>
              <a:t>Given any positive integer </a:t>
            </a:r>
            <a:r>
              <a:rPr lang="en-US" i="1" smtClean="0"/>
              <a:t>n </a:t>
            </a:r>
            <a:r>
              <a:rPr lang="en-US" smtClean="0"/>
              <a:t>and any nonnegative integer </a:t>
            </a:r>
            <a:r>
              <a:rPr lang="en-US" i="1" smtClean="0"/>
              <a:t>a, </a:t>
            </a:r>
            <a:r>
              <a:rPr lang="en-US" smtClean="0"/>
              <a:t>if we divide </a:t>
            </a:r>
            <a:r>
              <a:rPr lang="en-US" i="1" smtClean="0"/>
              <a:t>a</a:t>
            </a:r>
            <a:r>
              <a:rPr lang="en-US" smtClean="0"/>
              <a:t> by </a:t>
            </a:r>
            <a:r>
              <a:rPr lang="en-US" i="1" smtClean="0"/>
              <a:t>n</a:t>
            </a:r>
            <a:r>
              <a:rPr lang="en-US" smtClean="0"/>
              <a:t> we get an integer quotient </a:t>
            </a:r>
            <a:r>
              <a:rPr lang="en-US" i="1" smtClean="0"/>
              <a:t>q</a:t>
            </a:r>
            <a:r>
              <a:rPr lang="en-US" smtClean="0"/>
              <a:t> and an integer remainder </a:t>
            </a:r>
            <a:r>
              <a:rPr lang="en-US" i="1" smtClean="0"/>
              <a:t>r</a:t>
            </a:r>
            <a:r>
              <a:rPr lang="en-US" smtClean="0"/>
              <a:t> that obey the following relationship:</a:t>
            </a:r>
          </a:p>
          <a:p>
            <a:pPr lvl="1">
              <a:buFont typeface="Candara" pitchFamily="-84" charset="0"/>
              <a:buNone/>
            </a:pPr>
            <a:endParaRPr lang="en-US" smtClean="0"/>
          </a:p>
          <a:p>
            <a:pPr lvl="1" algn="ctr">
              <a:buFont typeface="Candara" pitchFamily="-84" charset="0"/>
              <a:buNone/>
            </a:pPr>
            <a:r>
              <a:rPr lang="en-US" sz="2800" i="1" smtClean="0"/>
              <a:t>	a = qn + r             0 ≤ r &lt; n; q = [a/n]</a:t>
            </a:r>
          </a:p>
          <a:p>
            <a:endParaRPr lang="en-US" smtClean="0"/>
          </a:p>
          <a:p>
            <a:pPr lvl="1"/>
            <a:endParaRPr lang="en-US" smtClean="0"/>
          </a:p>
          <a:p>
            <a:pPr lvl="1"/>
            <a:endParaRPr lang="en-US"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4034" name="Picture 3" descr="f1.pdf"/>
          <p:cNvPicPr>
            <a:picLocks noChangeAspect="1"/>
          </p:cNvPicPr>
          <p:nvPr/>
        </p:nvPicPr>
        <p:blipFill>
          <a:blip r:embed="rId3"/>
          <a:srcRect l="5882" t="18182" r="4706" b="30910"/>
          <a:stretch>
            <a:fillRect/>
          </a:stretch>
        </p:blipFill>
        <p:spPr bwMode="auto">
          <a:xfrm>
            <a:off x="0" y="0"/>
            <a:ext cx="9144000" cy="6858000"/>
          </a:xfrm>
          <a:prstGeom prst="rect">
            <a:avLst/>
          </a:prstGeom>
          <a:noFill/>
          <a:ln w="9525">
            <a:noFill/>
            <a:miter lim="800000"/>
            <a:headEnd/>
            <a:tailEnd/>
          </a:ln>
        </p:spPr>
      </p:pic>
    </p:spTree>
  </p:cSld>
  <p:clrMapOvr>
    <a:masterClrMapping/>
  </p:clrMapOvr>
  <p:transition>
    <p:dissolv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381000" y="609600"/>
            <a:ext cx="3613150" cy="2057400"/>
          </a:xfrm>
        </p:spPr>
        <p:txBody>
          <a:bodyPr/>
          <a:lstStyle/>
          <a:p>
            <a:r>
              <a:rPr lang="en-AU" sz="6000" smtClean="0"/>
              <a:t>Euclidean Algorithm</a:t>
            </a:r>
          </a:p>
        </p:txBody>
      </p:sp>
      <p:sp>
        <p:nvSpPr>
          <p:cNvPr id="46083" name="Rectangle 3"/>
          <p:cNvSpPr>
            <a:spLocks noGrp="1" noChangeArrowheads="1"/>
          </p:cNvSpPr>
          <p:nvPr>
            <p:ph idx="1"/>
          </p:nvPr>
        </p:nvSpPr>
        <p:spPr>
          <a:xfrm>
            <a:off x="4886325" y="381000"/>
            <a:ext cx="3813175" cy="5697538"/>
          </a:xfrm>
        </p:spPr>
        <p:txBody>
          <a:bodyPr/>
          <a:lstStyle/>
          <a:p>
            <a:r>
              <a:rPr lang="en-AU" smtClean="0"/>
              <a:t>One of the basic techniques of number theory</a:t>
            </a:r>
          </a:p>
          <a:p>
            <a:r>
              <a:rPr lang="en-AU" smtClean="0"/>
              <a:t>Procedure for determining the greatest common divisor of two positive integers</a:t>
            </a:r>
          </a:p>
          <a:p>
            <a:r>
              <a:rPr lang="en-AU" smtClean="0"/>
              <a:t>Two integers are </a:t>
            </a:r>
            <a:r>
              <a:rPr lang="en-AU" b="1" smtClean="0"/>
              <a:t>relatively prime </a:t>
            </a:r>
            <a:r>
              <a:rPr lang="en-AU" smtClean="0"/>
              <a:t>if their only common positive integer factor is 1</a:t>
            </a:r>
          </a:p>
        </p:txBody>
      </p:sp>
      <p:pic>
        <p:nvPicPr>
          <p:cNvPr id="46084" name="Picture 7"/>
          <p:cNvPicPr>
            <a:picLocks noChangeAspect="1"/>
          </p:cNvPicPr>
          <p:nvPr/>
        </p:nvPicPr>
        <p:blipFill>
          <a:blip r:embed="rId3"/>
          <a:srcRect/>
          <a:stretch>
            <a:fillRect/>
          </a:stretch>
        </p:blipFill>
        <p:spPr bwMode="auto">
          <a:xfrm>
            <a:off x="685800" y="3276600"/>
            <a:ext cx="2946400" cy="26685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ch01">
  <a:themeElements>
    <a:clrScheme name="ch01 4">
      <a:dk1>
        <a:srgbClr val="9B69FF"/>
      </a:dk1>
      <a:lt1>
        <a:srgbClr val="FFFFFF"/>
      </a:lt1>
      <a:dk2>
        <a:srgbClr val="666699"/>
      </a:dk2>
      <a:lt2>
        <a:srgbClr val="D9D9FF"/>
      </a:lt2>
      <a:accent1>
        <a:srgbClr val="9966FF"/>
      </a:accent1>
      <a:accent2>
        <a:srgbClr val="00FFFF"/>
      </a:accent2>
      <a:accent3>
        <a:srgbClr val="B8B8CA"/>
      </a:accent3>
      <a:accent4>
        <a:srgbClr val="DADADA"/>
      </a:accent4>
      <a:accent5>
        <a:srgbClr val="CAB8FF"/>
      </a:accent5>
      <a:accent6>
        <a:srgbClr val="00E7E7"/>
      </a:accent6>
      <a:hlink>
        <a:srgbClr val="5FAFFF"/>
      </a:hlink>
      <a:folHlink>
        <a:srgbClr val="003399"/>
      </a:folHlink>
    </a:clrScheme>
    <a:fontScheme name="ch0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h01 1">
        <a:dk1>
          <a:srgbClr val="2B2B85"/>
        </a:dk1>
        <a:lt1>
          <a:srgbClr val="FFFFFF"/>
        </a:lt1>
        <a:dk2>
          <a:srgbClr val="00254A"/>
        </a:dk2>
        <a:lt2>
          <a:srgbClr val="C0C0C0"/>
        </a:lt2>
        <a:accent1>
          <a:srgbClr val="2E2E8E"/>
        </a:accent1>
        <a:accent2>
          <a:srgbClr val="0066CC"/>
        </a:accent2>
        <a:accent3>
          <a:srgbClr val="AAACB1"/>
        </a:accent3>
        <a:accent4>
          <a:srgbClr val="DADADA"/>
        </a:accent4>
        <a:accent5>
          <a:srgbClr val="ADADC6"/>
        </a:accent5>
        <a:accent6>
          <a:srgbClr val="005CB9"/>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ch01 2">
        <a:dk1>
          <a:srgbClr val="3B4B5D"/>
        </a:dk1>
        <a:lt1>
          <a:srgbClr val="FFFFFF"/>
        </a:lt1>
        <a:dk2>
          <a:srgbClr val="466886"/>
        </a:dk2>
        <a:lt2>
          <a:srgbClr val="CCECFF"/>
        </a:lt2>
        <a:accent1>
          <a:srgbClr val="58718C"/>
        </a:accent1>
        <a:accent2>
          <a:srgbClr val="6D9D97"/>
        </a:accent2>
        <a:accent3>
          <a:srgbClr val="B0B9C3"/>
        </a:accent3>
        <a:accent4>
          <a:srgbClr val="DADADA"/>
        </a:accent4>
        <a:accent5>
          <a:srgbClr val="B4BBC5"/>
        </a:accent5>
        <a:accent6>
          <a:srgbClr val="628E88"/>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ch01 3">
        <a:dk1>
          <a:srgbClr val="008AE8"/>
        </a:dk1>
        <a:lt1>
          <a:srgbClr val="FFFFFF"/>
        </a:lt1>
        <a:dk2>
          <a:srgbClr val="0068AE"/>
        </a:dk2>
        <a:lt2>
          <a:srgbClr val="CCECFF"/>
        </a:lt2>
        <a:accent1>
          <a:srgbClr val="0088E4"/>
        </a:accent1>
        <a:accent2>
          <a:srgbClr val="009999"/>
        </a:accent2>
        <a:accent3>
          <a:srgbClr val="AAB9D3"/>
        </a:accent3>
        <a:accent4>
          <a:srgbClr val="DADADA"/>
        </a:accent4>
        <a:accent5>
          <a:srgbClr val="AAC3EF"/>
        </a:accent5>
        <a:accent6>
          <a:srgbClr val="008A8A"/>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ch01 4">
        <a:dk1>
          <a:srgbClr val="9B69FF"/>
        </a:dk1>
        <a:lt1>
          <a:srgbClr val="FFFFFF"/>
        </a:lt1>
        <a:dk2>
          <a:srgbClr val="666699"/>
        </a:dk2>
        <a:lt2>
          <a:srgbClr val="D9D9FF"/>
        </a:lt2>
        <a:accent1>
          <a:srgbClr val="9966FF"/>
        </a:accent1>
        <a:accent2>
          <a:srgbClr val="00FFFF"/>
        </a:accent2>
        <a:accent3>
          <a:srgbClr val="B8B8CA"/>
        </a:accent3>
        <a:accent4>
          <a:srgbClr val="DADADA"/>
        </a:accent4>
        <a:accent5>
          <a:srgbClr val="CAB8FF"/>
        </a:accent5>
        <a:accent6>
          <a:srgbClr val="00E7E7"/>
        </a:accent6>
        <a:hlink>
          <a:srgbClr val="5FAFFF"/>
        </a:hlink>
        <a:folHlink>
          <a:srgbClr val="003399"/>
        </a:folHlink>
      </a:clrScheme>
      <a:clrMap bg1="dk2" tx1="lt1" bg2="dk1" tx2="lt2" accent1="accent1" accent2="accent2" accent3="accent3" accent4="accent4" accent5="accent5" accent6="accent6" hlink="hlink" folHlink="folHlink"/>
    </a:extraClrScheme>
    <a:extraClrScheme>
      <a:clrScheme name="ch01 5">
        <a:dk1>
          <a:srgbClr val="008080"/>
        </a:dk1>
        <a:lt1>
          <a:srgbClr val="FFFFFF"/>
        </a:lt1>
        <a:dk2>
          <a:srgbClr val="006666"/>
        </a:dk2>
        <a:lt2>
          <a:srgbClr val="FFFFCC"/>
        </a:lt2>
        <a:accent1>
          <a:srgbClr val="008080"/>
        </a:accent1>
        <a:accent2>
          <a:srgbClr val="0099FF"/>
        </a:accent2>
        <a:accent3>
          <a:srgbClr val="AAB8B8"/>
        </a:accent3>
        <a:accent4>
          <a:srgbClr val="DADADA"/>
        </a:accent4>
        <a:accent5>
          <a:srgbClr val="AAC0C0"/>
        </a:accent5>
        <a:accent6>
          <a:srgbClr val="008AE7"/>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ch01 6">
        <a:dk1>
          <a:srgbClr val="CDD9D1"/>
        </a:dk1>
        <a:lt1>
          <a:srgbClr val="FFFFFF"/>
        </a:lt1>
        <a:dk2>
          <a:srgbClr val="A3BBA9"/>
        </a:dk2>
        <a:lt2>
          <a:srgbClr val="007D80"/>
        </a:lt2>
        <a:accent1>
          <a:srgbClr val="CBD7CE"/>
        </a:accent1>
        <a:accent2>
          <a:srgbClr val="9CA8A4"/>
        </a:accent2>
        <a:accent3>
          <a:srgbClr val="CEDAD1"/>
        </a:accent3>
        <a:accent4>
          <a:srgbClr val="DADADA"/>
        </a:accent4>
        <a:accent5>
          <a:srgbClr val="E2E8E3"/>
        </a:accent5>
        <a:accent6>
          <a:srgbClr val="8D9894"/>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ch01 7">
        <a:dk1>
          <a:srgbClr val="686B5D"/>
        </a:dk1>
        <a:lt1>
          <a:srgbClr val="DCDAD0"/>
        </a:lt1>
        <a:dk2>
          <a:srgbClr val="525040"/>
        </a:dk2>
        <a:lt2>
          <a:srgbClr val="D3D2A6"/>
        </a:lt2>
        <a:accent1>
          <a:srgbClr val="686B5D"/>
        </a:accent1>
        <a:accent2>
          <a:srgbClr val="5D8770"/>
        </a:accent2>
        <a:accent3>
          <a:srgbClr val="B3B3AF"/>
        </a:accent3>
        <a:accent4>
          <a:srgbClr val="BCBAB1"/>
        </a:accent4>
        <a:accent5>
          <a:srgbClr val="B9BAB6"/>
        </a:accent5>
        <a:accent6>
          <a:srgbClr val="537A65"/>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ch01 8">
        <a:dk1>
          <a:srgbClr val="000000"/>
        </a:dk1>
        <a:lt1>
          <a:srgbClr val="EAEAEA"/>
        </a:lt1>
        <a:dk2>
          <a:srgbClr val="000000"/>
        </a:dk2>
        <a:lt2>
          <a:srgbClr val="B2B2B2"/>
        </a:lt2>
        <a:accent1>
          <a:srgbClr val="FFFFFF"/>
        </a:accent1>
        <a:accent2>
          <a:srgbClr val="A4BCC4"/>
        </a:accent2>
        <a:accent3>
          <a:srgbClr val="F3F3F3"/>
        </a:accent3>
        <a:accent4>
          <a:srgbClr val="000000"/>
        </a:accent4>
        <a:accent5>
          <a:srgbClr val="FFFFFF"/>
        </a:accent5>
        <a:accent6>
          <a:srgbClr val="94AAB1"/>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ch01 9">
        <a:dk1>
          <a:srgbClr val="000000"/>
        </a:dk1>
        <a:lt1>
          <a:srgbClr val="D7D1B9"/>
        </a:lt1>
        <a:dk2>
          <a:srgbClr val="B39257"/>
        </a:dk2>
        <a:lt2>
          <a:srgbClr val="B1A887"/>
        </a:lt2>
        <a:accent1>
          <a:srgbClr val="E6E3D4"/>
        </a:accent1>
        <a:accent2>
          <a:srgbClr val="A2A4AC"/>
        </a:accent2>
        <a:accent3>
          <a:srgbClr val="E8E5D9"/>
        </a:accent3>
        <a:accent4>
          <a:srgbClr val="000000"/>
        </a:accent4>
        <a:accent5>
          <a:srgbClr val="F0EFE6"/>
        </a:accent5>
        <a:accent6>
          <a:srgbClr val="9294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Infusion">
  <a:themeElements>
    <a:clrScheme name="Infusion">
      <a:dk1>
        <a:sysClr val="windowText" lastClr="000000"/>
      </a:dk1>
      <a:lt1>
        <a:sysClr val="window" lastClr="FFFFFF"/>
      </a:lt1>
      <a:dk2>
        <a:srgbClr val="2F1F58"/>
      </a:dk2>
      <a:lt2>
        <a:srgbClr val="B7A9E0"/>
      </a:lt2>
      <a:accent1>
        <a:srgbClr val="8C73D0"/>
      </a:accent1>
      <a:accent2>
        <a:srgbClr val="C2E8C4"/>
      </a:accent2>
      <a:accent3>
        <a:srgbClr val="C5A6E8"/>
      </a:accent3>
      <a:accent4>
        <a:srgbClr val="B45EC7"/>
      </a:accent4>
      <a:accent5>
        <a:srgbClr val="9FDAFB"/>
      </a:accent5>
      <a:accent6>
        <a:srgbClr val="95C5B0"/>
      </a:accent6>
      <a:hlink>
        <a:srgbClr val="744AE0"/>
      </a:hlink>
      <a:folHlink>
        <a:srgbClr val="8D8AD1"/>
      </a:folHlink>
    </a:clrScheme>
    <a:fontScheme name="Infusion">
      <a:majorFont>
        <a:latin typeface="Mistral"/>
        <a:ea typeface=""/>
        <a:cs typeface=""/>
        <a:font script="Jpan" typeface="ＭＳ Ｐ明朝"/>
      </a:majorFont>
      <a:minorFont>
        <a:latin typeface="Candara"/>
        <a:ea typeface=""/>
        <a:cs typeface=""/>
        <a:font script="Jpan" typeface="メイリオ"/>
      </a:minorFont>
    </a:fontScheme>
    <a:fmtScheme name="Infusion">
      <a:fillStyleLst>
        <a:solidFill>
          <a:schemeClr val="phClr"/>
        </a:solidFill>
        <a:blipFill rotWithShape="1">
          <a:blip xmlns:r="http://schemas.openxmlformats.org/officeDocument/2006/relationships" r:embed="rId1">
            <a:duotone>
              <a:schemeClr val="phClr">
                <a:shade val="70000"/>
                <a:satMod val="120000"/>
              </a:schemeClr>
              <a:schemeClr val="phClr">
                <a:tint val="70000"/>
                <a:satMod val="300000"/>
                <a:lumMod val="125000"/>
              </a:schemeClr>
            </a:duotone>
          </a:blip>
          <a:tile tx="0" ty="0" sx="50000" sy="50000" flip="none" algn="tl"/>
        </a:blipFill>
        <a:blipFill rotWithShape="1">
          <a:blip xmlns:r="http://schemas.openxmlformats.org/officeDocument/2006/relationships" r:embed="rId2">
            <a:duotone>
              <a:schemeClr val="phClr">
                <a:shade val="70000"/>
                <a:satMod val="120000"/>
              </a:schemeClr>
              <a:schemeClr val="phClr">
                <a:tint val="70000"/>
                <a:satMod val="135000"/>
              </a:schemeClr>
            </a:duotone>
          </a:blip>
          <a:tile tx="0" ty="0" sx="40000" sy="40000" flip="none" algn="tl"/>
        </a:blipFill>
      </a:fillStyleLst>
      <a:lnStyleLst>
        <a:ln w="38100" cap="flat" cmpd="sng" algn="ctr">
          <a:solidFill>
            <a:schemeClr val="phClr">
              <a:alpha val="70000"/>
              <a:satMod val="105000"/>
            </a:schemeClr>
          </a:solidFill>
          <a:prstDash val="solid"/>
          <a:miter/>
        </a:ln>
        <a:ln w="50800" cap="flat" cmpd="sng" algn="ctr">
          <a:solidFill>
            <a:schemeClr val="phClr">
              <a:alpha val="50000"/>
            </a:schemeClr>
          </a:solidFill>
          <a:prstDash val="solid"/>
          <a:miter/>
        </a:ln>
        <a:ln w="88900" cap="flat" cmpd="sng" algn="ctr">
          <a:solidFill>
            <a:schemeClr val="phClr">
              <a:alpha val="40000"/>
            </a:schemeClr>
          </a:solidFill>
          <a:prstDash val="solid"/>
          <a:miter/>
        </a:ln>
      </a:lnStyleLst>
      <a:effectStyleLst>
        <a:effectStyle>
          <a:effectLst/>
        </a:effectStyle>
        <a:effectStyle>
          <a:effectLst>
            <a:outerShdw blurRad="38100" dist="25400" dir="5400000" rotWithShape="0">
              <a:srgbClr val="000000">
                <a:alpha val="50000"/>
              </a:srgbClr>
            </a:outerShdw>
          </a:effectLst>
        </a:effectStyle>
        <a:effectStyle>
          <a:effectLst>
            <a:innerShdw blurRad="190500" dir="13500000">
              <a:srgbClr val="000000">
                <a:alpha val="50000"/>
              </a:srgbClr>
            </a:innerShdw>
            <a:outerShdw blurRad="38100" dist="25400" dir="5400000" rotWithShape="0">
              <a:srgbClr val="000000">
                <a:alpha val="50000"/>
              </a:srgbClr>
            </a:outerShdw>
          </a:effectLst>
        </a:effectStyle>
      </a:effectStyleLst>
      <a:bgFillStyleLst>
        <a:blipFill rotWithShape="1">
          <a:blip xmlns:r="http://schemas.openxmlformats.org/officeDocument/2006/relationships" r:embed="rId3">
            <a:duotone>
              <a:schemeClr val="phClr">
                <a:shade val="70000"/>
                <a:satMod val="500000"/>
                <a:lumMod val="50000"/>
              </a:schemeClr>
              <a:schemeClr val="phClr">
                <a:satMod val="800000"/>
                <a:lumMod val="250000"/>
              </a:schemeClr>
            </a:duotone>
          </a:blip>
          <a:stretch/>
        </a:blipFill>
        <a:blipFill rotWithShape="1">
          <a:blip xmlns:r="http://schemas.openxmlformats.org/officeDocument/2006/relationships" r:embed="rId4">
            <a:duotone>
              <a:schemeClr val="phClr">
                <a:shade val="70000"/>
                <a:satMod val="500000"/>
                <a:lumMod val="50000"/>
              </a:schemeClr>
              <a:schemeClr val="phClr">
                <a:satMod val="800000"/>
                <a:lumMod val="250000"/>
              </a:schemeClr>
            </a:duotone>
          </a:blip>
          <a:stretch/>
        </a:blipFill>
        <a:blipFill rotWithShape="1">
          <a:blip xmlns:r="http://schemas.openxmlformats.org/officeDocument/2006/relationships" r:embed="rId5">
            <a:duotone>
              <a:schemeClr val="phClr">
                <a:shade val="70000"/>
                <a:satMod val="500000"/>
                <a:lumMod val="50000"/>
              </a:schemeClr>
              <a:schemeClr val="phClr">
                <a:satMod val="800000"/>
                <a:lumMod val="25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Mnementh:Users:lpb:admin:consult:Prentice-Hall:Slides:ch01.ppt</Template>
  <TotalTime>8229</TotalTime>
  <Words>8402</Words>
  <Application>Microsoft Macintosh PowerPoint</Application>
  <PresentationFormat>On-screen Show (4:3)</PresentationFormat>
  <Paragraphs>599</Paragraphs>
  <Slides>50</Slides>
  <Notes>50</Notes>
  <HiddenSlides>0</HiddenSlides>
  <MMClips>0</MMClips>
  <ScaleCrop>false</ScaleCrop>
  <HeadingPairs>
    <vt:vector size="4" baseType="variant">
      <vt:variant>
        <vt:lpstr>Design Template</vt:lpstr>
      </vt:variant>
      <vt:variant>
        <vt:i4>2</vt:i4>
      </vt:variant>
      <vt:variant>
        <vt:lpstr>Slide Titles</vt:lpstr>
      </vt:variant>
      <vt:variant>
        <vt:i4>50</vt:i4>
      </vt:variant>
    </vt:vector>
  </HeadingPairs>
  <TitlesOfParts>
    <vt:vector size="52" baseType="lpstr">
      <vt:lpstr>ch01</vt:lpstr>
      <vt:lpstr>Infusion</vt:lpstr>
      <vt:lpstr>Cryptography and Network Security</vt:lpstr>
      <vt:lpstr>Chapter 4</vt:lpstr>
      <vt:lpstr>Slide 3</vt:lpstr>
      <vt:lpstr>Divisibility</vt:lpstr>
      <vt:lpstr>Properties of Divisibility</vt:lpstr>
      <vt:lpstr>Properties of Divisibility</vt:lpstr>
      <vt:lpstr>Division Algorithm</vt:lpstr>
      <vt:lpstr>Slide 8</vt:lpstr>
      <vt:lpstr>Euclidean Algorithm</vt:lpstr>
      <vt:lpstr>Greatest Common Divisor (GCD)</vt:lpstr>
      <vt:lpstr>GCD</vt:lpstr>
      <vt:lpstr>Table 4.1 Euclidean Algorithm Example</vt:lpstr>
      <vt:lpstr>Modular Arithmetic</vt:lpstr>
      <vt:lpstr>Modular Arithmetic</vt:lpstr>
      <vt:lpstr>Properties of Congruences</vt:lpstr>
      <vt:lpstr>Modular Arithmetic</vt:lpstr>
      <vt:lpstr>Remaining Properties:</vt:lpstr>
      <vt:lpstr>Table 4.2(a) Arithmetic Modulo 8</vt:lpstr>
      <vt:lpstr>Table 4.2(b) Multiplication Modulo 8</vt:lpstr>
      <vt:lpstr>Table 4.2(c)  Additive  and  Multiplicative Inverses  Modulo 8</vt:lpstr>
      <vt:lpstr>Table 4.3 Properties of Modular Arithmetic for Integers in Zn</vt:lpstr>
      <vt:lpstr>Table 4.4 Extended Euclidean Algorithm Example</vt:lpstr>
      <vt:lpstr>Groups</vt:lpstr>
      <vt:lpstr>Cyclic Group</vt:lpstr>
      <vt:lpstr>Rings</vt:lpstr>
      <vt:lpstr>Rings (cont.)</vt:lpstr>
      <vt:lpstr>Fields</vt:lpstr>
      <vt:lpstr>Group, Ring, and Field</vt:lpstr>
      <vt:lpstr>Finite Fields of the Form GF(p)</vt:lpstr>
      <vt:lpstr>Table 4.5(a) Arithmetic in GF(7)</vt:lpstr>
      <vt:lpstr>Table 4.5(b) Arithmetic in GF(7)</vt:lpstr>
      <vt:lpstr>Table 4.5(c)  Arithmetic  in GF(7)</vt:lpstr>
      <vt:lpstr> In this section, we have shown how to construct a finite field of order p, where p  is prime.   GF(p) is defined with the following properties:</vt:lpstr>
      <vt:lpstr>Polynomial Arithmetic</vt:lpstr>
      <vt:lpstr>Ordinary Polynomial Arithmetic Example</vt:lpstr>
      <vt:lpstr>Slide 36</vt:lpstr>
      <vt:lpstr>Polynomial Arithmetic With Coefficients in Zp</vt:lpstr>
      <vt:lpstr>Polynomial Division</vt:lpstr>
      <vt:lpstr> Example of Polynomial Arithmetic  Over GF(2)</vt:lpstr>
      <vt:lpstr>Polynomial GCD</vt:lpstr>
      <vt:lpstr>Table 4.6(a) Arithmetic in GF(23)</vt:lpstr>
      <vt:lpstr>Table 4.6(b) Arithmetic in GF(23)</vt:lpstr>
      <vt:lpstr>Table 4.6(c)  Arithmetic  in GF(23)</vt:lpstr>
      <vt:lpstr>Slide 44</vt:lpstr>
      <vt:lpstr>Slide 45</vt:lpstr>
      <vt:lpstr>Computational Considerations</vt:lpstr>
      <vt:lpstr>Using a Generator</vt:lpstr>
      <vt:lpstr>Table 4.9    Generator for GF(23) using x3 + x + 1 </vt:lpstr>
      <vt:lpstr>Slide 49</vt:lpstr>
      <vt:lpstr>Summary</vt:lpstr>
    </vt:vector>
  </TitlesOfParts>
  <Manager/>
  <Company>School of Eng &amp; IT, UNSW@ADFA</Company>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William Stallings, Cryptography and Network Security 5/e</dc:title>
  <dc:subject>Lecture Overheads - Ch 4</dc:subject>
  <dc:creator>Dr Lawrie Brown</dc:creator>
  <cp:keywords/>
  <dc:description/>
  <cp:lastModifiedBy>Kevin McLaughlin</cp:lastModifiedBy>
  <cp:revision>78</cp:revision>
  <cp:lastPrinted>2009-08-06T03:57:36Z</cp:lastPrinted>
  <dcterms:created xsi:type="dcterms:W3CDTF">2013-02-04T18:58:23Z</dcterms:created>
  <dcterms:modified xsi:type="dcterms:W3CDTF">2013-02-04T18:58:38Z</dcterms:modified>
  <cp:category/>
</cp:coreProperties>
</file>